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media/image52.jpg" ContentType="image/gif"/>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8" r:id="rId2"/>
    <p:sldId id="283" r:id="rId3"/>
    <p:sldId id="257" r:id="rId4"/>
    <p:sldId id="259" r:id="rId5"/>
    <p:sldId id="284" r:id="rId6"/>
    <p:sldId id="260" r:id="rId7"/>
    <p:sldId id="261" r:id="rId8"/>
    <p:sldId id="262" r:id="rId9"/>
    <p:sldId id="263" r:id="rId10"/>
    <p:sldId id="264" r:id="rId11"/>
    <p:sldId id="265" r:id="rId12"/>
    <p:sldId id="266" r:id="rId13"/>
    <p:sldId id="267" r:id="rId14"/>
    <p:sldId id="268" r:id="rId15"/>
    <p:sldId id="269" r:id="rId16"/>
    <p:sldId id="271" r:id="rId17"/>
    <p:sldId id="270" r:id="rId18"/>
    <p:sldId id="272" r:id="rId19"/>
    <p:sldId id="273" r:id="rId20"/>
    <p:sldId id="274" r:id="rId21"/>
    <p:sldId id="275" r:id="rId22"/>
    <p:sldId id="280" r:id="rId23"/>
    <p:sldId id="277" r:id="rId24"/>
    <p:sldId id="278" r:id="rId25"/>
    <p:sldId id="276" r:id="rId26"/>
    <p:sldId id="281" r:id="rId27"/>
    <p:sldId id="282"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1" autoAdjust="0"/>
    <p:restoredTop sz="94660"/>
  </p:normalViewPr>
  <p:slideViewPr>
    <p:cSldViewPr snapToGrid="0">
      <p:cViewPr varScale="1">
        <p:scale>
          <a:sx n="72" d="100"/>
          <a:sy n="72" d="100"/>
        </p:scale>
        <p:origin x="10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058692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409883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975092-031F-4DD9-A21F-E4972EA8263E}"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695414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27574313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75092-031F-4DD9-A21F-E4972EA8263E}"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0546424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5786751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1879806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528641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222751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CF2A4F-61EF-4F09-99BF-CB7A5920C7BF}" type="datetimeFigureOut">
              <a:rPr lang="en-US" smtClean="0"/>
              <a:t>5/7/2023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530571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1212977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FCF2A4F-61EF-4F09-99BF-CB7A5920C7BF}" type="datetimeFigureOut">
              <a:rPr lang="en-US" smtClean="0"/>
              <a:t>5/7/2023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956755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FCF2A4F-61EF-4F09-99BF-CB7A5920C7BF}" type="datetimeFigureOut">
              <a:rPr lang="en-US" smtClean="0"/>
              <a:t>5/7/2023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0485008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CF2A4F-61EF-4F09-99BF-CB7A5920C7BF}" type="datetimeFigureOut">
              <a:rPr lang="en-US" smtClean="0"/>
              <a:t>5/7/2023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1396187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729800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CF2A4F-61EF-4F09-99BF-CB7A5920C7BF}" type="datetimeFigureOut">
              <a:rPr lang="en-US" smtClean="0"/>
              <a:t>5/7/2023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28975092-031F-4DD9-A21F-E4972EA8263E}" type="slidenum">
              <a:rPr lang="en-US" smtClean="0"/>
              <a:t>‹#›</a:t>
            </a:fld>
            <a:endParaRPr lang="en-US"/>
          </a:p>
        </p:txBody>
      </p:sp>
    </p:spTree>
    <p:extLst>
      <p:ext uri="{BB962C8B-B14F-4D97-AF65-F5344CB8AC3E}">
        <p14:creationId xmlns:p14="http://schemas.microsoft.com/office/powerpoint/2010/main" val="34640023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FCF2A4F-61EF-4F09-99BF-CB7A5920C7BF}" type="datetimeFigureOut">
              <a:rPr lang="en-US" smtClean="0"/>
              <a:t>5/7/2023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28975092-031F-4DD9-A21F-E4972EA8263E}" type="slidenum">
              <a:rPr lang="en-US" smtClean="0"/>
              <a:t>‹#›</a:t>
            </a:fld>
            <a:endParaRPr lang="en-US"/>
          </a:p>
        </p:txBody>
      </p:sp>
    </p:spTree>
    <p:extLst>
      <p:ext uri="{BB962C8B-B14F-4D97-AF65-F5344CB8AC3E}">
        <p14:creationId xmlns:p14="http://schemas.microsoft.com/office/powerpoint/2010/main" val="159217561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7.xml"/><Relationship Id="rId4" Type="http://schemas.openxmlformats.org/officeDocument/2006/relationships/image" Target="../media/image26.jpg"/></Relationships>
</file>

<file path=ppt/slides/_rels/slide1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7.xml"/><Relationship Id="rId4" Type="http://schemas.openxmlformats.org/officeDocument/2006/relationships/image" Target="../media/image29.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0.jpeg"/><Relationship Id="rId1" Type="http://schemas.openxmlformats.org/officeDocument/2006/relationships/slideLayout" Target="../slideLayouts/slideLayout7.xml"/><Relationship Id="rId5" Type="http://schemas.openxmlformats.org/officeDocument/2006/relationships/image" Target="../media/image32.jpg"/><Relationship Id="rId4" Type="http://schemas.openxmlformats.org/officeDocument/2006/relationships/image" Target="../media/image31.jpg"/></Relationships>
</file>

<file path=ppt/slides/_rels/slide1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7.xml"/><Relationship Id="rId4" Type="http://schemas.openxmlformats.org/officeDocument/2006/relationships/image" Target="../media/image35.jp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1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5.jpg"/><Relationship Id="rId5" Type="http://schemas.openxmlformats.org/officeDocument/2006/relationships/image" Target="../media/image44.jpe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7.xml"/><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9.jpeg"/><Relationship Id="rId7" Type="http://schemas.openxmlformats.org/officeDocument/2006/relationships/image" Target="../media/image63.png"/><Relationship Id="rId2" Type="http://schemas.openxmlformats.org/officeDocument/2006/relationships/image" Target="../media/image58.jpeg"/><Relationship Id="rId1" Type="http://schemas.openxmlformats.org/officeDocument/2006/relationships/slideLayout" Target="../slideLayouts/slideLayout7.xml"/><Relationship Id="rId6" Type="http://schemas.openxmlformats.org/officeDocument/2006/relationships/image" Target="../media/image62.jpg"/><Relationship Id="rId5" Type="http://schemas.openxmlformats.org/officeDocument/2006/relationships/image" Target="../media/image61.jpg"/><Relationship Id="rId4" Type="http://schemas.openxmlformats.org/officeDocument/2006/relationships/image" Target="../media/image60.png"/></Relationships>
</file>

<file path=ppt/slides/_rels/slide22.xml.rels><?xml version="1.0" encoding="UTF-8" standalone="yes"?>
<Relationships xmlns="http://schemas.openxmlformats.org/package/2006/relationships"><Relationship Id="rId2" Type="http://schemas.openxmlformats.org/officeDocument/2006/relationships/image" Target="../media/image6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6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9.gif"/><Relationship Id="rId2" Type="http://schemas.openxmlformats.org/officeDocument/2006/relationships/image" Target="../media/image47.png"/><Relationship Id="rId1" Type="http://schemas.openxmlformats.org/officeDocument/2006/relationships/slideLayout" Target="../slideLayouts/slideLayout6.xml"/><Relationship Id="rId4" Type="http://schemas.openxmlformats.org/officeDocument/2006/relationships/image" Target="../media/image70.JPE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7.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4.jpeg"/><Relationship Id="rId2" Type="http://schemas.openxmlformats.org/officeDocument/2006/relationships/image" Target="../media/image10.jpg"/><Relationship Id="rId1" Type="http://schemas.openxmlformats.org/officeDocument/2006/relationships/slideLayout" Target="../slideLayouts/slideLayout7.xml"/><Relationship Id="rId6" Type="http://schemas.openxmlformats.org/officeDocument/2006/relationships/image" Target="../media/image13.jpg"/><Relationship Id="rId5" Type="http://schemas.microsoft.com/office/2007/relationships/hdphoto" Target="../media/hdphoto2.wdp"/><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7.xml"/><Relationship Id="rId5" Type="http://schemas.openxmlformats.org/officeDocument/2006/relationships/image" Target="../media/image23.jpg"/><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A1218604-E4B4-15EE-FCCE-D0ED55CD31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Title 13">
            <a:extLst>
              <a:ext uri="{FF2B5EF4-FFF2-40B4-BE49-F238E27FC236}">
                <a16:creationId xmlns:a16="http://schemas.microsoft.com/office/drawing/2014/main" id="{109DE9BF-3F25-FA28-9C3C-7C6AA4D90C68}"/>
              </a:ext>
            </a:extLst>
          </p:cNvPr>
          <p:cNvSpPr>
            <a:spLocks noGrp="1"/>
          </p:cNvSpPr>
          <p:nvPr>
            <p:ph type="title"/>
          </p:nvPr>
        </p:nvSpPr>
        <p:spPr>
          <a:xfrm>
            <a:off x="4384126" y="1869348"/>
            <a:ext cx="3090100" cy="1218063"/>
          </a:xfrm>
        </p:spPr>
        <p:txBody>
          <a:bodyPr>
            <a:normAutofit/>
            <a:scene3d>
              <a:camera prst="obliqueBottomLeft"/>
              <a:lightRig rig="threePt" dir="t"/>
            </a:scene3d>
          </a:bodyPr>
          <a:lstStyle/>
          <a:p>
            <a:r>
              <a:rPr lang="en-US" sz="3600" b="1" spc="0"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শুভ</a:t>
            </a:r>
            <a:r>
              <a:rPr lang="en-US" sz="3600" dirty="0"/>
              <a:t> </a:t>
            </a:r>
            <a:r>
              <a:rPr lang="en-US" sz="3600" b="1" dirty="0" err="1"/>
              <a:t>অপরাহ্ন</a:t>
            </a:r>
            <a:endParaRPr lang="en-US" sz="3600" b="1" dirty="0"/>
          </a:p>
        </p:txBody>
      </p:sp>
    </p:spTree>
    <p:extLst>
      <p:ext uri="{BB962C8B-B14F-4D97-AF65-F5344CB8AC3E}">
        <p14:creationId xmlns:p14="http://schemas.microsoft.com/office/powerpoint/2010/main" val="263928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0.00065 -0.28981 L 1.875E-6 0.25 " pathEditMode="relative" rAng="0" ptsTypes="AA">
                                      <p:cBhvr>
                                        <p:cTn id="6" dur="2000" fill="hold"/>
                                        <p:tgtEl>
                                          <p:spTgt spid="31"/>
                                        </p:tgtEl>
                                        <p:attrNameLst>
                                          <p:attrName>ppt_x</p:attrName>
                                          <p:attrName>ppt_y</p:attrName>
                                        </p:attrNameLst>
                                      </p:cBhvr>
                                      <p:rCtr x="-39" y="2699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580156" y="-92966"/>
            <a:ext cx="6885013" cy="1200329"/>
          </a:xfrm>
          <a:prstGeom prst="rect">
            <a:avLst/>
          </a:prstGeom>
          <a:noFill/>
        </p:spPr>
        <p:txBody>
          <a:bodyPr wrap="square" rtlCol="0">
            <a:spAutoFit/>
          </a:bodyPr>
          <a:lstStyle/>
          <a:p>
            <a:r>
              <a:rPr lang="bn-IN" sz="7200" b="1" dirty="0">
                <a:solidFill>
                  <a:srgbClr val="00B0F0"/>
                </a:solidFill>
                <a:latin typeface="Kalpurush" panose="02000600000000000000" pitchFamily="2" charset="0"/>
                <a:cs typeface="Kalpurush" panose="02000600000000000000" pitchFamily="2" charset="0"/>
              </a:rPr>
              <a:t>ল</a:t>
            </a:r>
            <a:r>
              <a:rPr lang="bn-IN" sz="4800" b="1" dirty="0">
                <a:latin typeface="Kalpurush" panose="02000600000000000000" pitchFamily="2" charset="0"/>
                <a:cs typeface="Kalpurush" panose="02000600000000000000" pitchFamily="2" charset="0"/>
              </a:rPr>
              <a:t>ক্ষ্য </a:t>
            </a:r>
            <a:r>
              <a:rPr lang="bn-IN" sz="6000" b="1" dirty="0">
                <a:solidFill>
                  <a:srgbClr val="00B050"/>
                </a:solidFill>
                <a:latin typeface="Kalpurush" panose="02000600000000000000" pitchFamily="2" charset="0"/>
                <a:cs typeface="Kalpurush" panose="02000600000000000000" pitchFamily="2" charset="0"/>
              </a:rPr>
              <a:t>ক</a:t>
            </a:r>
            <a:r>
              <a:rPr lang="bn-IN" sz="4800" b="1" dirty="0">
                <a:latin typeface="Kalpurush" panose="02000600000000000000" pitchFamily="2" charset="0"/>
                <a:cs typeface="Kalpurush" panose="02000600000000000000" pitchFamily="2" charset="0"/>
              </a:rPr>
              <a:t>রো</a:t>
            </a:r>
            <a:r>
              <a:rPr lang="en-US" sz="4800" b="1" dirty="0">
                <a:latin typeface="Kalpurush" panose="02000600000000000000" pitchFamily="2" charset="0"/>
                <a:cs typeface="Kalpurush" panose="02000600000000000000" pitchFamily="2" charset="0"/>
              </a:rPr>
              <a:t>…</a:t>
            </a:r>
            <a:r>
              <a:rPr lang="bn-IN" sz="4800" b="1" dirty="0">
                <a:latin typeface="Kalpurush" panose="02000600000000000000" pitchFamily="2" charset="0"/>
                <a:cs typeface="Kalpurush" panose="02000600000000000000" pitchFamily="2" charset="0"/>
              </a:rPr>
              <a:t> </a:t>
            </a:r>
            <a:endParaRPr lang="en-US" sz="4800" b="1" dirty="0">
              <a:latin typeface="Kalpurush" panose="02000600000000000000" pitchFamily="2" charset="0"/>
              <a:cs typeface="Kalpurush" panose="02000600000000000000" pitchFamily="2" charset="0"/>
            </a:endParaRPr>
          </a:p>
        </p:txBody>
      </p:sp>
      <p:sp>
        <p:nvSpPr>
          <p:cNvPr id="5" name="TextBox 4"/>
          <p:cNvSpPr txBox="1"/>
          <p:nvPr/>
        </p:nvSpPr>
        <p:spPr>
          <a:xfrm>
            <a:off x="2864828" y="3537469"/>
            <a:ext cx="293962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মাটি পরীক্ষা করা </a:t>
            </a:r>
            <a:endParaRPr lang="en-US" sz="2800" b="1" dirty="0">
              <a:latin typeface="Kalpurush" panose="02000600000000000000" pitchFamily="2" charset="0"/>
              <a:cs typeface="Kalpurush" panose="02000600000000000000" pitchFamily="2" charset="0"/>
            </a:endParaRPr>
          </a:p>
        </p:txBody>
      </p:sp>
      <p:sp>
        <p:nvSpPr>
          <p:cNvPr id="9" name="TextBox 8"/>
          <p:cNvSpPr txBox="1"/>
          <p:nvPr/>
        </p:nvSpPr>
        <p:spPr>
          <a:xfrm>
            <a:off x="7897277" y="3665578"/>
            <a:ext cx="378808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কৃষি কর্মকর্তার নির্দেশনা  </a:t>
            </a:r>
            <a:endParaRPr lang="en-US" sz="2800" b="1" dirty="0">
              <a:latin typeface="Kalpurush" panose="02000600000000000000" pitchFamily="2" charset="0"/>
              <a:cs typeface="Kalpurush" panose="02000600000000000000" pitchFamily="2" charset="0"/>
            </a:endParaRPr>
          </a:p>
        </p:txBody>
      </p:sp>
      <p:sp>
        <p:nvSpPr>
          <p:cNvPr id="10" name="TextBox 9"/>
          <p:cNvSpPr txBox="1"/>
          <p:nvPr/>
        </p:nvSpPr>
        <p:spPr>
          <a:xfrm>
            <a:off x="726831" y="4392913"/>
            <a:ext cx="11160369" cy="1384995"/>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মাটিতে কোন পুষ্টি উপাদান কী পরিমাণে আছে তা জানার জন্য মাটি পরীক্ষা করে মাটির গুণাগুণ সম্পর্কে জানতে হবে। ফসলভিত্তিক সারের চাহিদা উপজেলা কৃষি কর্মকর্তার কাছ থেকে জেনে নিতে হবে।  </a:t>
            </a:r>
            <a:endParaRPr lang="en-US" sz="2800" b="1" dirty="0">
              <a:latin typeface="Kalpurush" panose="02000600000000000000" pitchFamily="2" charset="0"/>
              <a:cs typeface="Kalpurush" panose="02000600000000000000" pitchFamily="2" charset="0"/>
            </a:endParaRPr>
          </a:p>
        </p:txBody>
      </p:sp>
      <p:pic>
        <p:nvPicPr>
          <p:cNvPr id="3" name="Picture 2" descr="A picture containing outdoor, tree, ground&#10;&#10;Description automatically generated">
            <a:extLst>
              <a:ext uri="{FF2B5EF4-FFF2-40B4-BE49-F238E27FC236}">
                <a16:creationId xmlns:a16="http://schemas.microsoft.com/office/drawing/2014/main" id="{19B02E47-6AC5-3DE4-EADE-B01FEF9726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6831" y="1080092"/>
            <a:ext cx="3633134" cy="2240440"/>
          </a:xfrm>
          <a:prstGeom prst="rect">
            <a:avLst/>
          </a:prstGeom>
        </p:spPr>
      </p:pic>
      <p:pic>
        <p:nvPicPr>
          <p:cNvPr id="7" name="Picture 6" descr="A picture containing grass, person, outdoor, colorful&#10;&#10;Description automatically generated">
            <a:extLst>
              <a:ext uri="{FF2B5EF4-FFF2-40B4-BE49-F238E27FC236}">
                <a16:creationId xmlns:a16="http://schemas.microsoft.com/office/drawing/2014/main" id="{A48C127F-64E5-EBA1-AC1A-E2EF96D3C8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09708" y="900290"/>
            <a:ext cx="3975652" cy="2627316"/>
          </a:xfrm>
          <a:prstGeom prst="rect">
            <a:avLst/>
          </a:prstGeom>
        </p:spPr>
      </p:pic>
      <p:pic>
        <p:nvPicPr>
          <p:cNvPr id="6" name="Picture 5" descr="A picture containing person, outdoor, plant&#10;&#10;Description automatically generated">
            <a:extLst>
              <a:ext uri="{FF2B5EF4-FFF2-40B4-BE49-F238E27FC236}">
                <a16:creationId xmlns:a16="http://schemas.microsoft.com/office/drawing/2014/main" id="{82AFA632-4455-4F0B-97B4-15E3F21E92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9965" y="1080092"/>
            <a:ext cx="2888974" cy="2240440"/>
          </a:xfrm>
          <a:prstGeom prst="rect">
            <a:avLst/>
          </a:prstGeom>
        </p:spPr>
      </p:pic>
    </p:spTree>
    <p:extLst>
      <p:ext uri="{BB962C8B-B14F-4D97-AF65-F5344CB8AC3E}">
        <p14:creationId xmlns:p14="http://schemas.microsoft.com/office/powerpoint/2010/main" val="1872644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childTnLst>
                                    <p:animClr clrSpc="rgb" dir="cw">
                                      <p:cBhvr override="childStyle">
                                        <p:cTn id="11" dur="2000" fill="hold"/>
                                        <p:tgtEl>
                                          <p:spTgt spid="4"/>
                                        </p:tgtEl>
                                        <p:attrNameLst>
                                          <p:attrName>style.color</p:attrName>
                                        </p:attrNameLst>
                                      </p:cBhvr>
                                      <p:to>
                                        <a:srgbClr val="00B050"/>
                                      </p:to>
                                    </p:animClr>
                                  </p:childTnLst>
                                </p:cTn>
                              </p:par>
                            </p:childTnLst>
                          </p:cTn>
                        </p:par>
                      </p:childTnLst>
                    </p:cTn>
                  </p:par>
                  <p:par>
                    <p:cTn id="12" fill="hold">
                      <p:stCondLst>
                        <p:cond delay="indefinite"/>
                      </p:stCondLst>
                      <p:childTnLst>
                        <p:par>
                          <p:cTn id="13" fill="hold">
                            <p:stCondLst>
                              <p:cond delay="0"/>
                            </p:stCondLst>
                            <p:childTnLst>
                              <p:par>
                                <p:cTn id="14" presetID="21" presetClass="entr" presetSubtype="3"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heel(3)">
                                      <p:cBhvr>
                                        <p:cTn id="16" dur="2000"/>
                                        <p:tgtEl>
                                          <p:spTgt spid="7"/>
                                        </p:tgtEl>
                                      </p:cBhvr>
                                    </p:animEffect>
                                  </p:childTnLst>
                                </p:cTn>
                              </p:par>
                              <p:par>
                                <p:cTn id="17" presetID="21" presetClass="entr" presetSubtype="3"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heel(3)">
                                      <p:cBhvr>
                                        <p:cTn id="19" dur="2000"/>
                                        <p:tgtEl>
                                          <p:spTgt spid="3"/>
                                        </p:tgtEl>
                                      </p:cBhvr>
                                    </p:animEffect>
                                  </p:childTnLst>
                                </p:cTn>
                              </p:par>
                              <p:par>
                                <p:cTn id="20" presetID="21" presetClass="entr" presetSubtype="3"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3)">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38" presetClass="entr" presetSubtype="0" accel="50000" fill="hold" grpId="0" nodeType="clickEffect">
                                  <p:stCondLst>
                                    <p:cond delay="0"/>
                                  </p:stCondLst>
                                  <p:iterate type="lt">
                                    <p:tmPct val="50000"/>
                                  </p:iterate>
                                  <p:childTnLst>
                                    <p:set>
                                      <p:cBhvr>
                                        <p:cTn id="26" dur="1" fill="hold">
                                          <p:stCondLst>
                                            <p:cond delay="0"/>
                                          </p:stCondLst>
                                        </p:cTn>
                                        <p:tgtEl>
                                          <p:spTgt spid="5"/>
                                        </p:tgtEl>
                                        <p:attrNameLst>
                                          <p:attrName>style.visibility</p:attrName>
                                        </p:attrNameLst>
                                      </p:cBhvr>
                                      <p:to>
                                        <p:strVal val="visible"/>
                                      </p:to>
                                    </p:set>
                                    <p:set>
                                      <p:cBhvr>
                                        <p:cTn id="27" dur="455" fill="hold">
                                          <p:stCondLst>
                                            <p:cond delay="0"/>
                                          </p:stCondLst>
                                        </p:cTn>
                                        <p:tgtEl>
                                          <p:spTgt spid="5"/>
                                        </p:tgtEl>
                                        <p:attrNameLst>
                                          <p:attrName>style.rotation</p:attrName>
                                        </p:attrNameLst>
                                      </p:cBhvr>
                                      <p:to>
                                        <p:strVal val="-45.0"/>
                                      </p:to>
                                    </p:set>
                                    <p:anim calcmode="lin" valueType="num">
                                      <p:cBhvr>
                                        <p:cTn id="28" dur="455" fill="hold">
                                          <p:stCondLst>
                                            <p:cond delay="455"/>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29" dur="455"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30" dur="156" decel="50000" autoRev="1" fill="hold">
                                          <p:stCondLst>
                                            <p:cond delay="455"/>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31" dur="136" fill="hold">
                                          <p:stCondLst>
                                            <p:cond delay="864"/>
                                          </p:stCondLst>
                                        </p:cTn>
                                        <p:tgtEl>
                                          <p:spTgt spid="5"/>
                                        </p:tgtEl>
                                        <p:attrNameLst>
                                          <p:attrName>ppt_y</p:attrName>
                                        </p:attrNameLst>
                                      </p:cBhvr>
                                      <p:tavLst>
                                        <p:tav tm="0">
                                          <p:val>
                                            <p:strVal val="#ppt_y-(0.354*#ppt_w-0.172*#ppt_h)"/>
                                          </p:val>
                                        </p:tav>
                                        <p:tav tm="100000">
                                          <p:val>
                                            <p:strVal val="#ppt_y"/>
                                          </p:val>
                                        </p:tav>
                                      </p:tavLst>
                                    </p:anim>
                                  </p:childTnLst>
                                </p:cTn>
                              </p:par>
                              <p:par>
                                <p:cTn id="32" presetID="38" presetClass="entr" presetSubtype="0" accel="50000" fill="hold" grpId="0" nodeType="withEffect">
                                  <p:stCondLst>
                                    <p:cond delay="0"/>
                                  </p:stCondLst>
                                  <p:iterate type="lt">
                                    <p:tmPct val="50000"/>
                                  </p:iterate>
                                  <p:childTnLst>
                                    <p:set>
                                      <p:cBhvr>
                                        <p:cTn id="33" dur="1" fill="hold">
                                          <p:stCondLst>
                                            <p:cond delay="0"/>
                                          </p:stCondLst>
                                        </p:cTn>
                                        <p:tgtEl>
                                          <p:spTgt spid="9"/>
                                        </p:tgtEl>
                                        <p:attrNameLst>
                                          <p:attrName>style.visibility</p:attrName>
                                        </p:attrNameLst>
                                      </p:cBhvr>
                                      <p:to>
                                        <p:strVal val="visible"/>
                                      </p:to>
                                    </p:set>
                                    <p:set>
                                      <p:cBhvr>
                                        <p:cTn id="34" dur="455" fill="hold">
                                          <p:stCondLst>
                                            <p:cond delay="0"/>
                                          </p:stCondLst>
                                        </p:cTn>
                                        <p:tgtEl>
                                          <p:spTgt spid="9"/>
                                        </p:tgtEl>
                                        <p:attrNameLst>
                                          <p:attrName>style.rotation</p:attrName>
                                        </p:attrNameLst>
                                      </p:cBhvr>
                                      <p:to>
                                        <p:strVal val="-45.0"/>
                                      </p:to>
                                    </p:set>
                                    <p:anim calcmode="lin" valueType="num">
                                      <p:cBhvr>
                                        <p:cTn id="35" dur="455" fill="hold">
                                          <p:stCondLst>
                                            <p:cond delay="455"/>
                                          </p:stCondLst>
                                        </p:cTn>
                                        <p:tgtEl>
                                          <p:spTgt spid="9"/>
                                        </p:tgtEl>
                                        <p:attrNameLst>
                                          <p:attrName>style.rotation</p:attrName>
                                        </p:attrNameLst>
                                      </p:cBhvr>
                                      <p:tavLst>
                                        <p:tav tm="0">
                                          <p:val>
                                            <p:fltVal val="-45"/>
                                          </p:val>
                                        </p:tav>
                                        <p:tav tm="69900">
                                          <p:val>
                                            <p:fltVal val="45"/>
                                          </p:val>
                                        </p:tav>
                                        <p:tav tm="100000">
                                          <p:val>
                                            <p:fltVal val="0"/>
                                          </p:val>
                                        </p:tav>
                                      </p:tavLst>
                                    </p:anim>
                                    <p:anim calcmode="lin" valueType="num">
                                      <p:cBhvr>
                                        <p:cTn id="36" dur="455" fill="hold">
                                          <p:stCondLst>
                                            <p:cond delay="0"/>
                                          </p:stCondLst>
                                        </p:cTn>
                                        <p:tgtEl>
                                          <p:spTgt spid="9"/>
                                        </p:tgtEl>
                                        <p:attrNameLst>
                                          <p:attrName>ppt_y</p:attrName>
                                        </p:attrNameLst>
                                      </p:cBhvr>
                                      <p:tavLst>
                                        <p:tav tm="0">
                                          <p:val>
                                            <p:strVal val="#ppt_y-1"/>
                                          </p:val>
                                        </p:tav>
                                        <p:tav tm="100000">
                                          <p:val>
                                            <p:strVal val="#ppt_y-(0.354*#ppt_w-0.172*#ppt_h)"/>
                                          </p:val>
                                        </p:tav>
                                      </p:tavLst>
                                    </p:anim>
                                    <p:anim calcmode="lin" valueType="num">
                                      <p:cBhvr>
                                        <p:cTn id="37" dur="156" decel="50000" autoRev="1" fill="hold">
                                          <p:stCondLst>
                                            <p:cond delay="455"/>
                                          </p:stCondLst>
                                        </p:cTn>
                                        <p:tgtEl>
                                          <p:spTgt spid="9"/>
                                        </p:tgtEl>
                                        <p:attrNameLst>
                                          <p:attrName>ppt_y</p:attrName>
                                        </p:attrNameLst>
                                      </p:cBhvr>
                                      <p:tavLst>
                                        <p:tav tm="0">
                                          <p:val>
                                            <p:strVal val="#ppt_y-(0.354*#ppt_w-0.172*#ppt_h)"/>
                                          </p:val>
                                        </p:tav>
                                        <p:tav tm="100000">
                                          <p:val>
                                            <p:strVal val="#ppt_y-(0.354*#ppt_w-0.172*#ppt_h)-#ppt_h/2"/>
                                          </p:val>
                                        </p:tav>
                                      </p:tavLst>
                                    </p:anim>
                                    <p:anim calcmode="lin" valueType="num">
                                      <p:cBhvr>
                                        <p:cTn id="38" dur="136" fill="hold">
                                          <p:stCondLst>
                                            <p:cond delay="864"/>
                                          </p:stCondLst>
                                        </p:cTn>
                                        <p:tgtEl>
                                          <p:spTgt spid="9"/>
                                        </p:tgtEl>
                                        <p:attrNameLst>
                                          <p:attrName>ppt_y</p:attrName>
                                        </p:attrNameLst>
                                      </p:cBhvr>
                                      <p:tavLst>
                                        <p:tav tm="0">
                                          <p:val>
                                            <p:strVal val="#ppt_y-(0.354*#ppt_w-0.172*#ppt_h)"/>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iterate type="lt">
                                    <p:tmPct val="0"/>
                                  </p:iterate>
                                  <p:childTnLst>
                                    <p:animClr clrSpc="rgb" dir="cw">
                                      <p:cBhvr override="childStyle">
                                        <p:cTn id="42" dur="2000" fill="hold"/>
                                        <p:tgtEl>
                                          <p:spTgt spid="5"/>
                                        </p:tgtEl>
                                        <p:attrNameLst>
                                          <p:attrName>style.color</p:attrName>
                                        </p:attrNameLst>
                                      </p:cBhvr>
                                      <p:to>
                                        <a:srgbClr val="7030A0"/>
                                      </p:to>
                                    </p:animClr>
                                  </p:childTnLst>
                                </p:cTn>
                              </p:par>
                              <p:par>
                                <p:cTn id="43" presetID="3" presetClass="emph" presetSubtype="2" fill="hold" grpId="1" nodeType="withEffect">
                                  <p:stCondLst>
                                    <p:cond delay="0"/>
                                  </p:stCondLst>
                                  <p:iterate type="lt">
                                    <p:tmPct val="0"/>
                                  </p:iterate>
                                  <p:childTnLst>
                                    <p:animClr clrSpc="rgb" dir="cw">
                                      <p:cBhvr override="childStyle">
                                        <p:cTn id="44" dur="2000" fill="hold"/>
                                        <p:tgtEl>
                                          <p:spTgt spid="9"/>
                                        </p:tgtEl>
                                        <p:attrNameLst>
                                          <p:attrName>style.color</p:attrName>
                                        </p:attrNameLst>
                                      </p:cBhvr>
                                      <p:to>
                                        <a:srgbClr val="7030A0"/>
                                      </p:to>
                                    </p:animClr>
                                  </p:childTnLst>
                                </p:cTn>
                              </p:par>
                            </p:childTnLst>
                          </p:cTn>
                        </p:par>
                      </p:childTnLst>
                    </p:cTn>
                  </p:par>
                  <p:par>
                    <p:cTn id="45" fill="hold">
                      <p:stCondLst>
                        <p:cond delay="indefinite"/>
                      </p:stCondLst>
                      <p:childTnLst>
                        <p:par>
                          <p:cTn id="46" fill="hold">
                            <p:stCondLst>
                              <p:cond delay="0"/>
                            </p:stCondLst>
                            <p:childTnLst>
                              <p:par>
                                <p:cTn id="47" presetID="41" presetClass="entr" presetSubtype="0" fill="hold" grpId="0" nodeType="clickEffect">
                                  <p:stCondLst>
                                    <p:cond delay="0"/>
                                  </p:stCondLst>
                                  <p:iterate type="lt">
                                    <p:tmPct val="10000"/>
                                  </p:iterate>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50" dur="500" fill="hold"/>
                                        <p:tgtEl>
                                          <p:spTgt spid="10"/>
                                        </p:tgtEl>
                                        <p:attrNameLst>
                                          <p:attrName>ppt_y</p:attrName>
                                        </p:attrNameLst>
                                      </p:cBhvr>
                                      <p:tavLst>
                                        <p:tav tm="0">
                                          <p:val>
                                            <p:strVal val="#ppt_y"/>
                                          </p:val>
                                        </p:tav>
                                        <p:tav tm="100000">
                                          <p:val>
                                            <p:strVal val="#ppt_y"/>
                                          </p:val>
                                        </p:tav>
                                      </p:tavLst>
                                    </p:anim>
                                    <p:anim calcmode="lin" valueType="num">
                                      <p:cBhvr>
                                        <p:cTn id="51"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52"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53" dur="500" tmFilter="0,0; .5, 1; 1, 1"/>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8" presetClass="emph" presetSubtype="0" fill="hold" grpId="1" nodeType="clickEffect">
                                  <p:stCondLst>
                                    <p:cond delay="0"/>
                                  </p:stCondLst>
                                  <p:iterate type="lt">
                                    <p:tmPct val="10000"/>
                                  </p:iterate>
                                  <p:childTnLst>
                                    <p:animClr clrSpc="rgb" dir="cw">
                                      <p:cBhvr override="childStyle">
                                        <p:cTn id="57" dur="500" fill="hold"/>
                                        <p:tgtEl>
                                          <p:spTgt spid="10"/>
                                        </p:tgtEl>
                                        <p:attrNameLst>
                                          <p:attrName>style.color</p:attrName>
                                        </p:attrNameLst>
                                      </p:cBhvr>
                                      <p:to>
                                        <a:srgbClr val="00B050"/>
                                      </p:to>
                                    </p:animClr>
                                    <p:animClr clrSpc="rgb" dir="cw">
                                      <p:cBhvr>
                                        <p:cTn id="58" dur="500" fill="hold"/>
                                        <p:tgtEl>
                                          <p:spTgt spid="10"/>
                                        </p:tgtEl>
                                        <p:attrNameLst>
                                          <p:attrName>fillcolor</p:attrName>
                                        </p:attrNameLst>
                                      </p:cBhvr>
                                      <p:to>
                                        <a:srgbClr val="00B050"/>
                                      </p:to>
                                    </p:animClr>
                                    <p:set>
                                      <p:cBhvr>
                                        <p:cTn id="59" dur="500" fill="hold"/>
                                        <p:tgtEl>
                                          <p:spTgt spid="10"/>
                                        </p:tgtEl>
                                        <p:attrNameLst>
                                          <p:attrName>fill.type</p:attrName>
                                        </p:attrNameLst>
                                      </p:cBhvr>
                                      <p:to>
                                        <p:strVal val="solid"/>
                                      </p:to>
                                    </p:set>
                                    <p:anim to="1.5" calcmode="lin" valueType="num">
                                      <p:cBhvr override="childStyle">
                                        <p:cTn id="60" dur="5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9" grpId="0"/>
      <p:bldP spid="9" grpId="1"/>
      <p:bldP spid="10" grpId="0"/>
      <p:bldP spid="10"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340086" y="123758"/>
            <a:ext cx="2630557" cy="923330"/>
          </a:xfrm>
          <a:prstGeom prst="rect">
            <a:avLst/>
          </a:prstGeom>
          <a:noFill/>
        </p:spPr>
        <p:txBody>
          <a:bodyPr wrap="square" rtlCol="0">
            <a:spAutoFit/>
          </a:bodyPr>
          <a:lstStyle/>
          <a:p>
            <a:r>
              <a:rPr lang="bn-IN" sz="5400" b="1" dirty="0">
                <a:solidFill>
                  <a:srgbClr val="00B0F0"/>
                </a:solidFill>
                <a:latin typeface="Kalpurush" panose="02000600000000000000" pitchFamily="2" charset="0"/>
                <a:cs typeface="Kalpurush" panose="02000600000000000000" pitchFamily="2" charset="0"/>
              </a:rPr>
              <a:t>ল</a:t>
            </a:r>
            <a:r>
              <a:rPr lang="bn-IN" sz="3600" b="1" dirty="0">
                <a:latin typeface="Kalpurush" panose="02000600000000000000" pitchFamily="2" charset="0"/>
                <a:cs typeface="Kalpurush" panose="02000600000000000000" pitchFamily="2" charset="0"/>
              </a:rPr>
              <a:t>ক্ষ্য </a:t>
            </a:r>
            <a:r>
              <a:rPr lang="bn-IN" sz="4800" b="1" dirty="0">
                <a:solidFill>
                  <a:srgbClr val="00B050"/>
                </a:solidFill>
                <a:latin typeface="Kalpurush" panose="02000600000000000000" pitchFamily="2" charset="0"/>
                <a:cs typeface="Kalpurush" panose="02000600000000000000" pitchFamily="2" charset="0"/>
              </a:rPr>
              <a:t>ক</a:t>
            </a:r>
            <a:r>
              <a:rPr lang="bn-IN" sz="3600" b="1" dirty="0">
                <a:latin typeface="Kalpurush" panose="02000600000000000000" pitchFamily="2" charset="0"/>
                <a:cs typeface="Kalpurush" panose="02000600000000000000" pitchFamily="2" charset="0"/>
              </a:rPr>
              <a:t>রো</a:t>
            </a:r>
            <a:r>
              <a:rPr lang="en-US" sz="3600" b="1" dirty="0">
                <a:latin typeface="Kalpurush" panose="02000600000000000000" pitchFamily="2" charset="0"/>
                <a:cs typeface="Kalpurush" panose="02000600000000000000" pitchFamily="2" charset="0"/>
              </a:rPr>
              <a:t>…</a:t>
            </a:r>
            <a:r>
              <a:rPr lang="bn-IN" sz="3600" b="1" dirty="0">
                <a:latin typeface="Kalpurush" panose="02000600000000000000" pitchFamily="2" charset="0"/>
                <a:cs typeface="Kalpurush" panose="02000600000000000000" pitchFamily="2" charset="0"/>
              </a:rPr>
              <a:t> </a:t>
            </a:r>
            <a:endParaRPr lang="en-US" sz="3600" b="1" dirty="0">
              <a:latin typeface="Kalpurush" panose="02000600000000000000" pitchFamily="2" charset="0"/>
              <a:cs typeface="Kalpurush" panose="02000600000000000000" pitchFamily="2" charset="0"/>
            </a:endParaRPr>
          </a:p>
        </p:txBody>
      </p:sp>
      <p:pic>
        <p:nvPicPr>
          <p:cNvPr id="4" name="Picture 3" descr="different-types-of-crop-3-638.jpg"/>
          <p:cNvPicPr>
            <a:picLocks noChangeAspect="1"/>
          </p:cNvPicPr>
          <p:nvPr/>
        </p:nvPicPr>
        <p:blipFill>
          <a:blip r:embed="rId2"/>
          <a:srcRect l="3605" t="3236" r="26176" b="16597"/>
          <a:stretch>
            <a:fillRect/>
          </a:stretch>
        </p:blipFill>
        <p:spPr>
          <a:xfrm>
            <a:off x="439616" y="1175238"/>
            <a:ext cx="4220308" cy="28926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439616" y="4324208"/>
            <a:ext cx="4478216"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পরীক্ষিত মাটিতে কোন ফসল চাষ করতে হবে তা জানতে হবে।  </a:t>
            </a:r>
            <a:endParaRPr lang="en-US" sz="2800" b="1" dirty="0">
              <a:latin typeface="Kalpurush" panose="02000600000000000000" pitchFamily="2" charset="0"/>
              <a:cs typeface="Kalpurush" panose="02000600000000000000" pitchFamily="2" charset="0"/>
            </a:endParaRPr>
          </a:p>
        </p:txBody>
      </p:sp>
      <p:sp>
        <p:nvSpPr>
          <p:cNvPr id="8" name="TextBox 7"/>
          <p:cNvSpPr txBox="1"/>
          <p:nvPr/>
        </p:nvSpPr>
        <p:spPr>
          <a:xfrm>
            <a:off x="5345724" y="4271500"/>
            <a:ext cx="6418384"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ঐ জমিতে পূর্বে কী ফসল চাষ হয়েছে এবং তাতে কী কী সার ব্যবহার হয়েছে তা জানতে হবে।   </a:t>
            </a:r>
            <a:endParaRPr lang="en-US" sz="2800" b="1" dirty="0">
              <a:latin typeface="Kalpurush" panose="02000600000000000000" pitchFamily="2" charset="0"/>
              <a:cs typeface="Kalpurush" panose="02000600000000000000" pitchFamily="2" charset="0"/>
            </a:endParaRPr>
          </a:p>
        </p:txBody>
      </p:sp>
      <p:pic>
        <p:nvPicPr>
          <p:cNvPr id="5" name="Picture 4" descr="A close-up of some plants&#10;&#10;Description automatically generated with medium confidence">
            <a:extLst>
              <a:ext uri="{FF2B5EF4-FFF2-40B4-BE49-F238E27FC236}">
                <a16:creationId xmlns:a16="http://schemas.microsoft.com/office/drawing/2014/main" id="{F228CE80-A3CF-420E-4E0B-4457199B64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1359" y="1089171"/>
            <a:ext cx="3047998" cy="2892670"/>
          </a:xfrm>
          <a:prstGeom prst="rect">
            <a:avLst/>
          </a:prstGeom>
        </p:spPr>
      </p:pic>
      <p:pic>
        <p:nvPicPr>
          <p:cNvPr id="10" name="Picture 9" descr="A picture containing tree, outdoor, plant, grass&#10;&#10;Description automatically generated">
            <a:extLst>
              <a:ext uri="{FF2B5EF4-FFF2-40B4-BE49-F238E27FC236}">
                <a16:creationId xmlns:a16="http://schemas.microsoft.com/office/drawing/2014/main" id="{FDD2342C-C6AC-CE2F-B6A1-9C116B66A0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69357" y="1047088"/>
            <a:ext cx="3299790" cy="2892670"/>
          </a:xfrm>
          <a:prstGeom prst="rect">
            <a:avLst/>
          </a:prstGeom>
        </p:spPr>
      </p:pic>
    </p:spTree>
    <p:extLst>
      <p:ext uri="{BB962C8B-B14F-4D97-AF65-F5344CB8AC3E}">
        <p14:creationId xmlns:p14="http://schemas.microsoft.com/office/powerpoint/2010/main" val="311242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 presetClass="emph" presetSubtype="2" fill="hold" grpId="1" nodeType="clickEffect">
                                  <p:stCondLst>
                                    <p:cond delay="0"/>
                                  </p:stCondLst>
                                  <p:childTnLst>
                                    <p:animClr clrSpc="rgb" dir="cw">
                                      <p:cBhvr override="childStyle">
                                        <p:cTn id="13" dur="2000" fill="hold"/>
                                        <p:tgtEl>
                                          <p:spTgt spid="3"/>
                                        </p:tgtEl>
                                        <p:attrNameLst>
                                          <p:attrName>style.color</p:attrName>
                                        </p:attrNameLst>
                                      </p:cBhvr>
                                      <p:to>
                                        <a:srgbClr val="FF0000"/>
                                      </p:to>
                                    </p:animClr>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8)">
                                      <p:cBhvr>
                                        <p:cTn id="18" dur="2000"/>
                                        <p:tgtEl>
                                          <p:spTgt spid="4"/>
                                        </p:tgtEl>
                                      </p:cBhvr>
                                    </p:animEffect>
                                  </p:childTnLst>
                                </p:cTn>
                              </p:par>
                              <p:par>
                                <p:cTn id="19" presetID="21" presetClass="entr" presetSubtype="8"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heel(8)">
                                      <p:cBhvr>
                                        <p:cTn id="21" dur="2000"/>
                                        <p:tgtEl>
                                          <p:spTgt spid="5"/>
                                        </p:tgtEl>
                                      </p:cBhvr>
                                    </p:animEffect>
                                  </p:childTnLst>
                                </p:cTn>
                              </p:par>
                              <p:par>
                                <p:cTn id="22" presetID="21" presetClass="entr" presetSubtype="8"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8)">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38" presetClass="entr" presetSubtype="0" accel="50000" fill="hold" grpId="0" nodeType="clickEffect">
                                  <p:stCondLst>
                                    <p:cond delay="0"/>
                                  </p:stCondLst>
                                  <p:iterate type="lt">
                                    <p:tmPct val="50000"/>
                                  </p:iterate>
                                  <p:childTnLst>
                                    <p:set>
                                      <p:cBhvr>
                                        <p:cTn id="28" dur="1" fill="hold">
                                          <p:stCondLst>
                                            <p:cond delay="0"/>
                                          </p:stCondLst>
                                        </p:cTn>
                                        <p:tgtEl>
                                          <p:spTgt spid="7"/>
                                        </p:tgtEl>
                                        <p:attrNameLst>
                                          <p:attrName>style.visibility</p:attrName>
                                        </p:attrNameLst>
                                      </p:cBhvr>
                                      <p:to>
                                        <p:strVal val="visible"/>
                                      </p:to>
                                    </p:set>
                                    <p:set>
                                      <p:cBhvr>
                                        <p:cTn id="29" dur="455" fill="hold">
                                          <p:stCondLst>
                                            <p:cond delay="0"/>
                                          </p:stCondLst>
                                        </p:cTn>
                                        <p:tgtEl>
                                          <p:spTgt spid="7"/>
                                        </p:tgtEl>
                                        <p:attrNameLst>
                                          <p:attrName>style.rotation</p:attrName>
                                        </p:attrNameLst>
                                      </p:cBhvr>
                                      <p:to>
                                        <p:strVal val="-45.0"/>
                                      </p:to>
                                    </p:set>
                                    <p:anim calcmode="lin" valueType="num">
                                      <p:cBhvr>
                                        <p:cTn id="30" dur="455" fill="hold">
                                          <p:stCondLst>
                                            <p:cond delay="455"/>
                                          </p:stCondLst>
                                        </p:cTn>
                                        <p:tgtEl>
                                          <p:spTgt spid="7"/>
                                        </p:tgtEl>
                                        <p:attrNameLst>
                                          <p:attrName>style.rotation</p:attrName>
                                        </p:attrNameLst>
                                      </p:cBhvr>
                                      <p:tavLst>
                                        <p:tav tm="0">
                                          <p:val>
                                            <p:fltVal val="-45"/>
                                          </p:val>
                                        </p:tav>
                                        <p:tav tm="69900">
                                          <p:val>
                                            <p:fltVal val="45"/>
                                          </p:val>
                                        </p:tav>
                                        <p:tav tm="100000">
                                          <p:val>
                                            <p:fltVal val="0"/>
                                          </p:val>
                                        </p:tav>
                                      </p:tavLst>
                                    </p:anim>
                                    <p:anim calcmode="lin" valueType="num">
                                      <p:cBhvr>
                                        <p:cTn id="31" dur="455" fill="hold">
                                          <p:stCondLst>
                                            <p:cond delay="0"/>
                                          </p:stCondLst>
                                        </p:cTn>
                                        <p:tgtEl>
                                          <p:spTgt spid="7"/>
                                        </p:tgtEl>
                                        <p:attrNameLst>
                                          <p:attrName>ppt_y</p:attrName>
                                        </p:attrNameLst>
                                      </p:cBhvr>
                                      <p:tavLst>
                                        <p:tav tm="0">
                                          <p:val>
                                            <p:strVal val="#ppt_y-1"/>
                                          </p:val>
                                        </p:tav>
                                        <p:tav tm="100000">
                                          <p:val>
                                            <p:strVal val="#ppt_y-(0.354*#ppt_w-0.172*#ppt_h)"/>
                                          </p:val>
                                        </p:tav>
                                      </p:tavLst>
                                    </p:anim>
                                    <p:anim calcmode="lin" valueType="num">
                                      <p:cBhvr>
                                        <p:cTn id="32" dur="156" decel="50000" autoRev="1" fill="hold">
                                          <p:stCondLst>
                                            <p:cond delay="455"/>
                                          </p:stCondLst>
                                        </p:cTn>
                                        <p:tgtEl>
                                          <p:spTgt spid="7"/>
                                        </p:tgtEl>
                                        <p:attrNameLst>
                                          <p:attrName>ppt_y</p:attrName>
                                        </p:attrNameLst>
                                      </p:cBhvr>
                                      <p:tavLst>
                                        <p:tav tm="0">
                                          <p:val>
                                            <p:strVal val="#ppt_y-(0.354*#ppt_w-0.172*#ppt_h)"/>
                                          </p:val>
                                        </p:tav>
                                        <p:tav tm="100000">
                                          <p:val>
                                            <p:strVal val="#ppt_y-(0.354*#ppt_w-0.172*#ppt_h)-#ppt_h/2"/>
                                          </p:val>
                                        </p:tav>
                                      </p:tavLst>
                                    </p:anim>
                                    <p:anim calcmode="lin" valueType="num">
                                      <p:cBhvr>
                                        <p:cTn id="33" dur="136" fill="hold">
                                          <p:stCondLst>
                                            <p:cond delay="864"/>
                                          </p:stCondLst>
                                        </p:cTn>
                                        <p:tgtEl>
                                          <p:spTgt spid="7"/>
                                        </p:tgtEl>
                                        <p:attrNameLst>
                                          <p:attrName>ppt_y</p:attrName>
                                        </p:attrNameLst>
                                      </p:cBhvr>
                                      <p:tavLst>
                                        <p:tav tm="0">
                                          <p:val>
                                            <p:strVal val="#ppt_y-(0.354*#ppt_w-0.172*#ppt_h)"/>
                                          </p:val>
                                        </p:tav>
                                        <p:tav tm="100000">
                                          <p:val>
                                            <p:strVal val="#ppt_y"/>
                                          </p:val>
                                        </p:tav>
                                      </p:tavLst>
                                    </p:anim>
                                  </p:childTnLst>
                                </p:cTn>
                              </p:par>
                              <p:par>
                                <p:cTn id="34" presetID="38" presetClass="entr" presetSubtype="0" accel="50000" fill="hold" grpId="0" nodeType="withEffect">
                                  <p:stCondLst>
                                    <p:cond delay="0"/>
                                  </p:stCondLst>
                                  <p:iterate type="lt">
                                    <p:tmPct val="50000"/>
                                  </p:iterate>
                                  <p:childTnLst>
                                    <p:set>
                                      <p:cBhvr>
                                        <p:cTn id="35" dur="1" fill="hold">
                                          <p:stCondLst>
                                            <p:cond delay="0"/>
                                          </p:stCondLst>
                                        </p:cTn>
                                        <p:tgtEl>
                                          <p:spTgt spid="8"/>
                                        </p:tgtEl>
                                        <p:attrNameLst>
                                          <p:attrName>style.visibility</p:attrName>
                                        </p:attrNameLst>
                                      </p:cBhvr>
                                      <p:to>
                                        <p:strVal val="visible"/>
                                      </p:to>
                                    </p:set>
                                    <p:set>
                                      <p:cBhvr>
                                        <p:cTn id="36" dur="455" fill="hold">
                                          <p:stCondLst>
                                            <p:cond delay="0"/>
                                          </p:stCondLst>
                                        </p:cTn>
                                        <p:tgtEl>
                                          <p:spTgt spid="8"/>
                                        </p:tgtEl>
                                        <p:attrNameLst>
                                          <p:attrName>style.rotation</p:attrName>
                                        </p:attrNameLst>
                                      </p:cBhvr>
                                      <p:to>
                                        <p:strVal val="-45.0"/>
                                      </p:to>
                                    </p:set>
                                    <p:anim calcmode="lin" valueType="num">
                                      <p:cBhvr>
                                        <p:cTn id="37" dur="455" fill="hold">
                                          <p:stCondLst>
                                            <p:cond delay="455"/>
                                          </p:stCondLst>
                                        </p:cTn>
                                        <p:tgtEl>
                                          <p:spTgt spid="8"/>
                                        </p:tgtEl>
                                        <p:attrNameLst>
                                          <p:attrName>style.rotation</p:attrName>
                                        </p:attrNameLst>
                                      </p:cBhvr>
                                      <p:tavLst>
                                        <p:tav tm="0">
                                          <p:val>
                                            <p:fltVal val="-45"/>
                                          </p:val>
                                        </p:tav>
                                        <p:tav tm="69900">
                                          <p:val>
                                            <p:fltVal val="45"/>
                                          </p:val>
                                        </p:tav>
                                        <p:tav tm="100000">
                                          <p:val>
                                            <p:fltVal val="0"/>
                                          </p:val>
                                        </p:tav>
                                      </p:tavLst>
                                    </p:anim>
                                    <p:anim calcmode="lin" valueType="num">
                                      <p:cBhvr>
                                        <p:cTn id="38" dur="455" fill="hold">
                                          <p:stCondLst>
                                            <p:cond delay="0"/>
                                          </p:stCondLst>
                                        </p:cTn>
                                        <p:tgtEl>
                                          <p:spTgt spid="8"/>
                                        </p:tgtEl>
                                        <p:attrNameLst>
                                          <p:attrName>ppt_y</p:attrName>
                                        </p:attrNameLst>
                                      </p:cBhvr>
                                      <p:tavLst>
                                        <p:tav tm="0">
                                          <p:val>
                                            <p:strVal val="#ppt_y-1"/>
                                          </p:val>
                                        </p:tav>
                                        <p:tav tm="100000">
                                          <p:val>
                                            <p:strVal val="#ppt_y-(0.354*#ppt_w-0.172*#ppt_h)"/>
                                          </p:val>
                                        </p:tav>
                                      </p:tavLst>
                                    </p:anim>
                                    <p:anim calcmode="lin" valueType="num">
                                      <p:cBhvr>
                                        <p:cTn id="39" dur="156" decel="50000" autoRev="1" fill="hold">
                                          <p:stCondLst>
                                            <p:cond delay="455"/>
                                          </p:stCondLst>
                                        </p:cTn>
                                        <p:tgtEl>
                                          <p:spTgt spid="8"/>
                                        </p:tgtEl>
                                        <p:attrNameLst>
                                          <p:attrName>ppt_y</p:attrName>
                                        </p:attrNameLst>
                                      </p:cBhvr>
                                      <p:tavLst>
                                        <p:tav tm="0">
                                          <p:val>
                                            <p:strVal val="#ppt_y-(0.354*#ppt_w-0.172*#ppt_h)"/>
                                          </p:val>
                                        </p:tav>
                                        <p:tav tm="100000">
                                          <p:val>
                                            <p:strVal val="#ppt_y-(0.354*#ppt_w-0.172*#ppt_h)-#ppt_h/2"/>
                                          </p:val>
                                        </p:tav>
                                      </p:tavLst>
                                    </p:anim>
                                    <p:anim calcmode="lin" valueType="num">
                                      <p:cBhvr>
                                        <p:cTn id="40" dur="136" fill="hold">
                                          <p:stCondLst>
                                            <p:cond delay="864"/>
                                          </p:stCondLst>
                                        </p:cTn>
                                        <p:tgtEl>
                                          <p:spTgt spid="8"/>
                                        </p:tgtEl>
                                        <p:attrNameLst>
                                          <p:attrName>ppt_y</p:attrName>
                                        </p:attrNameLst>
                                      </p:cBhvr>
                                      <p:tavLst>
                                        <p:tav tm="0">
                                          <p:val>
                                            <p:strVal val="#ppt_y-(0.354*#ppt_w-0.172*#ppt_h)"/>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7"/>
                                        </p:tgtEl>
                                        <p:attrNameLst>
                                          <p:attrName>style.color</p:attrName>
                                        </p:attrNameLst>
                                      </p:cBhvr>
                                      <p:to>
                                        <a:srgbClr val="00B0F0"/>
                                      </p:to>
                                    </p:animClr>
                                    <p:animClr clrSpc="rgb" dir="cw">
                                      <p:cBhvr>
                                        <p:cTn id="45" dur="500" fill="hold"/>
                                        <p:tgtEl>
                                          <p:spTgt spid="7"/>
                                        </p:tgtEl>
                                        <p:attrNameLst>
                                          <p:attrName>fillcolor</p:attrName>
                                        </p:attrNameLst>
                                      </p:cBhvr>
                                      <p:to>
                                        <a:srgbClr val="00B0F0"/>
                                      </p:to>
                                    </p:animClr>
                                    <p:set>
                                      <p:cBhvr>
                                        <p:cTn id="46" dur="500" fill="hold"/>
                                        <p:tgtEl>
                                          <p:spTgt spid="7"/>
                                        </p:tgtEl>
                                        <p:attrNameLst>
                                          <p:attrName>fill.type</p:attrName>
                                        </p:attrNameLst>
                                      </p:cBhvr>
                                      <p:to>
                                        <p:strVal val="solid"/>
                                      </p:to>
                                    </p:set>
                                    <p:anim to="1.5" calcmode="lin" valueType="num">
                                      <p:cBhvr override="childStyle">
                                        <p:cTn id="47" dur="500" fill="hold"/>
                                        <p:tgtEl>
                                          <p:spTgt spid="7"/>
                                        </p:tgtEl>
                                        <p:attrNameLst>
                                          <p:attrName>style.fontSize</p:attrName>
                                        </p:attrNameLst>
                                      </p:cBhvr>
                                    </p:anim>
                                  </p:childTnLst>
                                </p:cTn>
                              </p:par>
                              <p:par>
                                <p:cTn id="48" presetID="28" presetClass="emph" presetSubtype="0" fill="hold" grpId="1" nodeType="withEffect">
                                  <p:stCondLst>
                                    <p:cond delay="0"/>
                                  </p:stCondLst>
                                  <p:iterate type="lt">
                                    <p:tmPct val="10000"/>
                                  </p:iterate>
                                  <p:childTnLst>
                                    <p:animClr clrSpc="rgb" dir="cw">
                                      <p:cBhvr override="childStyle">
                                        <p:cTn id="49" dur="500" fill="hold"/>
                                        <p:tgtEl>
                                          <p:spTgt spid="8"/>
                                        </p:tgtEl>
                                        <p:attrNameLst>
                                          <p:attrName>style.color</p:attrName>
                                        </p:attrNameLst>
                                      </p:cBhvr>
                                      <p:to>
                                        <a:srgbClr val="00B0F0"/>
                                      </p:to>
                                    </p:animClr>
                                    <p:animClr clrSpc="rgb" dir="cw">
                                      <p:cBhvr>
                                        <p:cTn id="50" dur="500" fill="hold"/>
                                        <p:tgtEl>
                                          <p:spTgt spid="8"/>
                                        </p:tgtEl>
                                        <p:attrNameLst>
                                          <p:attrName>fillcolor</p:attrName>
                                        </p:attrNameLst>
                                      </p:cBhvr>
                                      <p:to>
                                        <a:srgbClr val="00B0F0"/>
                                      </p:to>
                                    </p:animClr>
                                    <p:set>
                                      <p:cBhvr>
                                        <p:cTn id="51" dur="500" fill="hold"/>
                                        <p:tgtEl>
                                          <p:spTgt spid="8"/>
                                        </p:tgtEl>
                                        <p:attrNameLst>
                                          <p:attrName>fill.type</p:attrName>
                                        </p:attrNameLst>
                                      </p:cBhvr>
                                      <p:to>
                                        <p:strVal val="solid"/>
                                      </p:to>
                                    </p:set>
                                    <p:anim to="1.5" calcmode="lin" valueType="num">
                                      <p:cBhvr override="childStyle">
                                        <p:cTn id="52" dur="500" fill="hold"/>
                                        <p:tgtEl>
                                          <p:spTgt spid="8"/>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545703" y="56323"/>
            <a:ext cx="2362200" cy="646331"/>
          </a:xfrm>
          <a:prstGeom prst="rect">
            <a:avLst/>
          </a:prstGeom>
          <a:noFill/>
        </p:spPr>
        <p:txBody>
          <a:bodyPr wrap="square" rtlCol="0">
            <a:prstTxWarp prst="textPlain">
              <a:avLst/>
            </a:prstTxWarp>
            <a:spAutoFit/>
          </a:bodyPr>
          <a:lstStyle/>
          <a:p>
            <a:r>
              <a:rPr lang="bn-IN" sz="3600" dirty="0">
                <a:ln w="0"/>
                <a:effectLst>
                  <a:outerShdw blurRad="38100" dist="19050" dir="2700000" algn="tl" rotWithShape="0">
                    <a:schemeClr val="dk1">
                      <a:alpha val="40000"/>
                    </a:schemeClr>
                  </a:outerShdw>
                </a:effectLst>
                <a:latin typeface="SutonnyOMJ" pitchFamily="2" charset="0"/>
                <a:cs typeface="SutonnyOMJ" pitchFamily="2" charset="0"/>
              </a:rPr>
              <a:t>জোড়ায় কাজ</a:t>
            </a:r>
            <a:endParaRPr lang="en-US" sz="3600" dirty="0">
              <a:ln w="0"/>
              <a:effectLst>
                <a:outerShdw blurRad="38100" dist="19050" dir="2700000" algn="tl" rotWithShape="0">
                  <a:schemeClr val="dk1">
                    <a:alpha val="40000"/>
                  </a:schemeClr>
                </a:outerShdw>
              </a:effectLst>
              <a:latin typeface="SutonnyOMJ" pitchFamily="2" charset="0"/>
              <a:cs typeface="SutonnyOMJ" pitchFamily="2" charset="0"/>
            </a:endParaRPr>
          </a:p>
        </p:txBody>
      </p:sp>
      <p:sp>
        <p:nvSpPr>
          <p:cNvPr id="6" name="Rectangle 5"/>
          <p:cNvSpPr/>
          <p:nvPr/>
        </p:nvSpPr>
        <p:spPr>
          <a:xfrm>
            <a:off x="3200400" y="5094982"/>
            <a:ext cx="6096000" cy="1077218"/>
          </a:xfrm>
          <a:prstGeom prst="rect">
            <a:avLst/>
          </a:prstGeom>
        </p:spPr>
        <p:txBody>
          <a:bodyPr wrap="square">
            <a:prstTxWarp prst="textPlain">
              <a:avLst/>
            </a:prstTxWarp>
            <a:spAutoFit/>
          </a:bodyPr>
          <a:lstStyle/>
          <a:p>
            <a:r>
              <a:rPr lang="bn-IN" sz="3200" dirty="0">
                <a:solidFill>
                  <a:srgbClr val="002060"/>
                </a:solidFill>
                <a:effectLst/>
                <a:latin typeface="SutonnyOMJ" pitchFamily="2" charset="0"/>
                <a:cs typeface="SutonnyOMJ" pitchFamily="2" charset="0"/>
              </a:rPr>
              <a:t>জমিতে সার ব্যবহারের আগে করণীয় সম্পর্কে জোড়ায় মত বিনিময়ের মাধ্যমে লিখ।</a:t>
            </a:r>
            <a:endParaRPr lang="en-US" sz="3200" dirty="0">
              <a:solidFill>
                <a:srgbClr val="002060"/>
              </a:solidFill>
              <a:effectLst/>
            </a:endParaRPr>
          </a:p>
        </p:txBody>
      </p:sp>
      <p:pic>
        <p:nvPicPr>
          <p:cNvPr id="7" name="Picture 6" descr="tackling-local-and-global-challenges-with-soil-analysis-344496.jpg"/>
          <p:cNvPicPr>
            <a:picLocks noChangeAspect="1"/>
          </p:cNvPicPr>
          <p:nvPr/>
        </p:nvPicPr>
        <p:blipFill>
          <a:blip r:embed="rId2"/>
          <a:srcRect l="5626" t="14514" r="1041" b="7708"/>
          <a:stretch>
            <a:fillRect/>
          </a:stretch>
        </p:blipFill>
        <p:spPr>
          <a:xfrm>
            <a:off x="2625173" y="1566815"/>
            <a:ext cx="2847975" cy="3264530"/>
          </a:xfrm>
          <a:prstGeom prst="rect">
            <a:avLst/>
          </a:prstGeom>
        </p:spPr>
      </p:pic>
      <p:sp>
        <p:nvSpPr>
          <p:cNvPr id="9" name="TextBox 8"/>
          <p:cNvSpPr txBox="1"/>
          <p:nvPr/>
        </p:nvSpPr>
        <p:spPr>
          <a:xfrm>
            <a:off x="5009322" y="780195"/>
            <a:ext cx="1727752" cy="533400"/>
          </a:xfrm>
          <a:prstGeom prst="rect">
            <a:avLst/>
          </a:prstGeom>
          <a:noFill/>
        </p:spPr>
        <p:txBody>
          <a:bodyPr wrap="square" rtlCol="0">
            <a:prstTxWarp prst="textPlain">
              <a:avLst/>
            </a:prstTxWarp>
            <a:spAutoFit/>
          </a:bodyPr>
          <a:lstStyle/>
          <a:p>
            <a:r>
              <a:rPr lang="bn-IN" sz="2400" b="1" spc="50" dirty="0">
                <a:ln w="0"/>
                <a:solidFill>
                  <a:srgbClr val="00B0F0"/>
                </a:solidFill>
                <a:effectLst>
                  <a:innerShdw blurRad="63500" dist="50800" dir="13500000">
                    <a:srgbClr val="000000">
                      <a:alpha val="50000"/>
                    </a:srgbClr>
                  </a:innerShdw>
                </a:effectLst>
                <a:latin typeface="SutonnyOMJ" pitchFamily="2" charset="0"/>
                <a:cs typeface="SutonnyOMJ" pitchFamily="2" charset="0"/>
              </a:rPr>
              <a:t>সময়ঃ ৫ মিনিট</a:t>
            </a:r>
            <a:endParaRPr lang="en-US" sz="2400" b="1" spc="50" dirty="0">
              <a:ln w="0"/>
              <a:solidFill>
                <a:srgbClr val="00B0F0"/>
              </a:solidFill>
              <a:effectLst>
                <a:innerShdw blurRad="63500" dist="50800" dir="13500000">
                  <a:srgbClr val="000000">
                    <a:alpha val="50000"/>
                  </a:srgbClr>
                </a:innerShdw>
              </a:effectLst>
              <a:latin typeface="SutonnyOMJ" pitchFamily="2" charset="0"/>
              <a:cs typeface="SutonnyOMJ" pitchFamily="2" charset="0"/>
            </a:endParaRPr>
          </a:p>
        </p:txBody>
      </p:sp>
      <p:pic>
        <p:nvPicPr>
          <p:cNvPr id="3" name="Picture 2" descr="A picture containing person, outdoor, plant&#10;&#10;Description automatically generated">
            <a:extLst>
              <a:ext uri="{FF2B5EF4-FFF2-40B4-BE49-F238E27FC236}">
                <a16:creationId xmlns:a16="http://schemas.microsoft.com/office/drawing/2014/main" id="{B6C95AFB-304D-FF2C-8A5F-50DE66E848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6518" y="1566815"/>
            <a:ext cx="1905000" cy="3328657"/>
          </a:xfrm>
          <a:prstGeom prst="rect">
            <a:avLst/>
          </a:prstGeom>
        </p:spPr>
      </p:pic>
      <p:pic>
        <p:nvPicPr>
          <p:cNvPr id="10" name="Picture 9" descr="A picture containing person&#10;&#10;Description automatically generated">
            <a:extLst>
              <a:ext uri="{FF2B5EF4-FFF2-40B4-BE49-F238E27FC236}">
                <a16:creationId xmlns:a16="http://schemas.microsoft.com/office/drawing/2014/main" id="{83EB0801-7190-EAEF-3A06-48F00B131C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6803" y="1763018"/>
            <a:ext cx="2362200" cy="3068326"/>
          </a:xfrm>
          <a:prstGeom prst="rect">
            <a:avLst/>
          </a:prstGeom>
        </p:spPr>
      </p:pic>
      <p:pic>
        <p:nvPicPr>
          <p:cNvPr id="12" name="Picture 11" descr="A picture containing plant, outdoor, garden, vegetable&#10;&#10;Description automatically generated">
            <a:extLst>
              <a:ext uri="{FF2B5EF4-FFF2-40B4-BE49-F238E27FC236}">
                <a16:creationId xmlns:a16="http://schemas.microsoft.com/office/drawing/2014/main" id="{36A550ED-464D-A64A-2AE0-0319707CE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2658" y="1763018"/>
            <a:ext cx="2961446" cy="306832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5000"/>
                                  </p:iterate>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350"/>
                            </p:stCondLst>
                            <p:childTnLst>
                              <p:par>
                                <p:cTn id="12" presetID="31" presetClass="entr" presetSubtype="0" fill="hold" grpId="0" nodeType="afterEffect">
                                  <p:stCondLst>
                                    <p:cond delay="0"/>
                                  </p:stCondLst>
                                  <p:iterate type="lt">
                                    <p:tmPct val="5000"/>
                                  </p:iterate>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fltVal val="0"/>
                                          </p:val>
                                        </p:tav>
                                        <p:tav tm="100000">
                                          <p:val>
                                            <p:strVal val="#ppt_h"/>
                                          </p:val>
                                        </p:tav>
                                      </p:tavLst>
                                    </p:anim>
                                    <p:anim calcmode="lin" valueType="num">
                                      <p:cBhvr>
                                        <p:cTn id="16" dur="1000" fill="hold"/>
                                        <p:tgtEl>
                                          <p:spTgt spid="9"/>
                                        </p:tgtEl>
                                        <p:attrNameLst>
                                          <p:attrName>style.rotation</p:attrName>
                                        </p:attrNameLst>
                                      </p:cBhvr>
                                      <p:tavLst>
                                        <p:tav tm="0">
                                          <p:val>
                                            <p:fltVal val="90"/>
                                          </p:val>
                                        </p:tav>
                                        <p:tav tm="100000">
                                          <p:val>
                                            <p:fltVal val="0"/>
                                          </p:val>
                                        </p:tav>
                                      </p:tavLst>
                                    </p:anim>
                                    <p:animEffect transition="in" filter="fade">
                                      <p:cBhvr>
                                        <p:cTn id="17" dur="1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2000"/>
                                        <p:tgtEl>
                                          <p:spTgt spid="7"/>
                                        </p:tgtEl>
                                      </p:cBhvr>
                                    </p:animEffect>
                                  </p:childTnLst>
                                </p:cTn>
                              </p:par>
                              <p:par>
                                <p:cTn id="23" presetID="21" presetClass="entr" presetSubtype="8" fill="hold"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heel(8)">
                                      <p:cBhvr>
                                        <p:cTn id="25" dur="2000"/>
                                        <p:tgtEl>
                                          <p:spTgt spid="3"/>
                                        </p:tgtEl>
                                      </p:cBhvr>
                                    </p:animEffect>
                                  </p:childTnLst>
                                </p:cTn>
                              </p:par>
                              <p:par>
                                <p:cTn id="26" presetID="21" presetClass="entr" presetSubtype="8"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heel(8)">
                                      <p:cBhvr>
                                        <p:cTn id="28" dur="2000"/>
                                        <p:tgtEl>
                                          <p:spTgt spid="10"/>
                                        </p:tgtEl>
                                      </p:cBhvr>
                                    </p:animEffect>
                                  </p:childTnLst>
                                </p:cTn>
                              </p:par>
                              <p:par>
                                <p:cTn id="29" presetID="21" presetClass="entr" presetSubtype="8"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heel(8)">
                                      <p:cBhvr>
                                        <p:cTn id="31" dur="2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4" presetClass="entr" presetSubtype="10" fill="hold" grpId="0" nodeType="clickEffect">
                                  <p:stCondLst>
                                    <p:cond delay="0"/>
                                  </p:stCondLst>
                                  <p:iterate type="lt">
                                    <p:tmPct val="0"/>
                                  </p:iterate>
                                  <p:childTnLst>
                                    <p:set>
                                      <p:cBhvr>
                                        <p:cTn id="35" dur="1" fill="hold">
                                          <p:stCondLst>
                                            <p:cond delay="0"/>
                                          </p:stCondLst>
                                        </p:cTn>
                                        <p:tgtEl>
                                          <p:spTgt spid="6"/>
                                        </p:tgtEl>
                                        <p:attrNameLst>
                                          <p:attrName>style.visibility</p:attrName>
                                        </p:attrNameLst>
                                      </p:cBhvr>
                                      <p:to>
                                        <p:strVal val="visible"/>
                                      </p:to>
                                    </p:set>
                                    <p:animEffect transition="in" filter="randombar(horizontal)">
                                      <p:cBhvr>
                                        <p:cTn id="36" dur="500"/>
                                        <p:tgtEl>
                                          <p:spTgt spid="6"/>
                                        </p:tgtEl>
                                      </p:cBhvr>
                                    </p:animEffect>
                                  </p:childTnLst>
                                </p:cTn>
                              </p:par>
                            </p:childTnLst>
                          </p:cTn>
                        </p:par>
                      </p:childTnLst>
                    </p:cTn>
                  </p:par>
                  <p:par>
                    <p:cTn id="37" fill="hold">
                      <p:stCondLst>
                        <p:cond delay="indefinite"/>
                      </p:stCondLst>
                      <p:childTnLst>
                        <p:par>
                          <p:cTn id="38" fill="hold">
                            <p:stCondLst>
                              <p:cond delay="0"/>
                            </p:stCondLst>
                            <p:childTnLst>
                              <p:par>
                                <p:cTn id="39" presetID="28" presetClass="emph" presetSubtype="0" fill="hold" grpId="1" nodeType="clickEffect">
                                  <p:stCondLst>
                                    <p:cond delay="0"/>
                                  </p:stCondLst>
                                  <p:iterate type="lt">
                                    <p:tmPct val="10000"/>
                                  </p:iterate>
                                  <p:childTnLst>
                                    <p:animClr clrSpc="rgb" dir="cw">
                                      <p:cBhvr override="childStyle">
                                        <p:cTn id="40" dur="500" fill="hold"/>
                                        <p:tgtEl>
                                          <p:spTgt spid="6"/>
                                        </p:tgtEl>
                                        <p:attrNameLst>
                                          <p:attrName>style.color</p:attrName>
                                        </p:attrNameLst>
                                      </p:cBhvr>
                                      <p:to>
                                        <a:srgbClr val="FF0000"/>
                                      </p:to>
                                    </p:animClr>
                                    <p:animClr clrSpc="rgb" dir="cw">
                                      <p:cBhvr>
                                        <p:cTn id="41" dur="500" fill="hold"/>
                                        <p:tgtEl>
                                          <p:spTgt spid="6"/>
                                        </p:tgtEl>
                                        <p:attrNameLst>
                                          <p:attrName>fillcolor</p:attrName>
                                        </p:attrNameLst>
                                      </p:cBhvr>
                                      <p:to>
                                        <a:srgbClr val="FF0000"/>
                                      </p:to>
                                    </p:animClr>
                                    <p:set>
                                      <p:cBhvr>
                                        <p:cTn id="42" dur="500" fill="hold"/>
                                        <p:tgtEl>
                                          <p:spTgt spid="6"/>
                                        </p:tgtEl>
                                        <p:attrNameLst>
                                          <p:attrName>fill.type</p:attrName>
                                        </p:attrNameLst>
                                      </p:cBhvr>
                                      <p:to>
                                        <p:strVal val="solid"/>
                                      </p:to>
                                    </p:set>
                                    <p:anim to="1.5" calcmode="lin" valueType="num">
                                      <p:cBhvr override="childStyle">
                                        <p:cTn id="43" dur="500" fill="hold"/>
                                        <p:tgtEl>
                                          <p:spTgt spid="6"/>
                                        </p:tgtEl>
                                        <p:attrNameLst>
                                          <p:attrName>style.fontSize</p:attrName>
                                        </p:attrNameLst>
                                      </p:cBhvr>
                                    </p:anim>
                                  </p:childTnLst>
                                </p:cTn>
                              </p:par>
                            </p:childTnLst>
                          </p:cTn>
                        </p:par>
                      </p:childTnLst>
                    </p:cTn>
                  </p:par>
                  <p:par>
                    <p:cTn id="44" fill="hold">
                      <p:stCondLst>
                        <p:cond delay="indefinite"/>
                      </p:stCondLst>
                      <p:childTnLst>
                        <p:par>
                          <p:cTn id="45" fill="hold">
                            <p:stCondLst>
                              <p:cond delay="0"/>
                            </p:stCondLst>
                            <p:childTnLst>
                              <p:par>
                                <p:cTn id="46" presetID="18" presetClass="emph" presetSubtype="0" fill="hold" grpId="2" nodeType="clickEffect">
                                  <p:stCondLst>
                                    <p:cond delay="0"/>
                                  </p:stCondLst>
                                  <p:iterate type="lt">
                                    <p:tmPct val="4000"/>
                                  </p:iterate>
                                  <p:childTnLst>
                                    <p:set>
                                      <p:cBhvr override="childStyle">
                                        <p:cTn id="47" dur="500" fill="hold"/>
                                        <p:tgtEl>
                                          <p:spTgt spid="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6" grpId="2"/>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48554" y="339970"/>
            <a:ext cx="3641289" cy="646331"/>
          </a:xfrm>
          <a:prstGeom prst="rect">
            <a:avLst/>
          </a:prstGeom>
          <a:noFill/>
        </p:spPr>
        <p:txBody>
          <a:bodyPr wrap="square" rtlCol="0">
            <a:spAutoFit/>
          </a:bodyPr>
          <a:lstStyle/>
          <a:p>
            <a:r>
              <a:rPr lang="bn-IN" sz="3600" b="1" dirty="0">
                <a:latin typeface="Kalpurush" panose="02000600000000000000" pitchFamily="2" charset="0"/>
                <a:cs typeface="Kalpurush" panose="02000600000000000000" pitchFamily="2" charset="0"/>
              </a:rPr>
              <a:t>লক্ষ্য করো</a:t>
            </a:r>
            <a:r>
              <a:rPr lang="en-US" sz="3600" b="1" dirty="0">
                <a:latin typeface="Kalpurush" panose="02000600000000000000" pitchFamily="2" charset="0"/>
                <a:cs typeface="Kalpurush" panose="02000600000000000000" pitchFamily="2" charset="0"/>
              </a:rPr>
              <a:t>…</a:t>
            </a:r>
            <a:r>
              <a:rPr lang="bn-IN" sz="3600" b="1" dirty="0">
                <a:latin typeface="Kalpurush" panose="02000600000000000000" pitchFamily="2" charset="0"/>
                <a:cs typeface="Kalpurush" panose="02000600000000000000" pitchFamily="2" charset="0"/>
              </a:rPr>
              <a:t> </a:t>
            </a:r>
            <a:endParaRPr lang="en-US" sz="36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51433" y="1470494"/>
            <a:ext cx="3889131" cy="261791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3" name="TextBox 12"/>
          <p:cNvSpPr txBox="1"/>
          <p:nvPr/>
        </p:nvSpPr>
        <p:spPr>
          <a:xfrm>
            <a:off x="211015" y="4572597"/>
            <a:ext cx="11769969" cy="1815882"/>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পানিতে সহজে দ্রবনীয় বলে প্রয়োগকৃত নাইট্রোজেনের প্রায় ৭০% মাটি থেকে ধুয়ে ফসলের নাগালের বাইরে চলে যায় এবং পরিবেশও দুষিত করে। যেমনঃ ইউরিয়া সার মাটিতে অত্যন্ত ক্ষণস্থায়ী এবং মৌসুম শেষে মাটিতে অবশিষ্ট থাকে না, কাজেই ইউরিয়া সার ফসলের চাহিদা মাফিক গাছের আংশিক বৃদ্ধির ধাপে ধাপে প্রয়োগ করতে হয়।    </a:t>
            </a:r>
            <a:endParaRPr lang="en-US" sz="2800" b="1" dirty="0">
              <a:latin typeface="Kalpurush" panose="02000600000000000000" pitchFamily="2" charset="0"/>
              <a:cs typeface="Kalpurush" panose="02000600000000000000" pitchFamily="2" charset="0"/>
            </a:endParaRPr>
          </a:p>
        </p:txBody>
      </p:sp>
      <p:pic>
        <p:nvPicPr>
          <p:cNvPr id="5" name="Picture 4" descr="A picture containing grass, outdoor, person, green&#10;&#10;Description automatically generated">
            <a:extLst>
              <a:ext uri="{FF2B5EF4-FFF2-40B4-BE49-F238E27FC236}">
                <a16:creationId xmlns:a16="http://schemas.microsoft.com/office/drawing/2014/main" id="{3EF3D4FD-7417-DF2F-06B1-BB0E6FC29B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70277" y="1470494"/>
            <a:ext cx="3610707" cy="2617910"/>
          </a:xfrm>
          <a:prstGeom prst="rect">
            <a:avLst/>
          </a:prstGeom>
        </p:spPr>
      </p:pic>
      <p:pic>
        <p:nvPicPr>
          <p:cNvPr id="8" name="Picture 7" descr="A picture containing text, grass&#10;&#10;Description automatically generated">
            <a:extLst>
              <a:ext uri="{FF2B5EF4-FFF2-40B4-BE49-F238E27FC236}">
                <a16:creationId xmlns:a16="http://schemas.microsoft.com/office/drawing/2014/main" id="{8AD6D92B-5675-7C8E-A7C1-0C50FB7F21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474" y="1470494"/>
            <a:ext cx="3376246" cy="2617910"/>
          </a:xfrm>
          <a:prstGeom prst="rect">
            <a:avLst/>
          </a:prstGeom>
        </p:spPr>
      </p:pic>
    </p:spTree>
    <p:extLst>
      <p:ext uri="{BB962C8B-B14F-4D97-AF65-F5344CB8AC3E}">
        <p14:creationId xmlns:p14="http://schemas.microsoft.com/office/powerpoint/2010/main" val="37745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mph" presetSubtype="0" fill="hold" grpId="1" nodeType="clickEffect">
                                  <p:stCondLst>
                                    <p:cond delay="0"/>
                                  </p:stCondLst>
                                  <p:iterate type="lt">
                                    <p:tmPct val="10000"/>
                                  </p:iterate>
                                  <p:childTnLst>
                                    <p:animClr clrSpc="rgb" dir="cw">
                                      <p:cBhvr override="childStyle">
                                        <p:cTn id="11" dur="500" fill="hold"/>
                                        <p:tgtEl>
                                          <p:spTgt spid="3"/>
                                        </p:tgtEl>
                                        <p:attrNameLst>
                                          <p:attrName>style.color</p:attrName>
                                        </p:attrNameLst>
                                      </p:cBhvr>
                                      <p:to>
                                        <a:srgbClr val="0070C0"/>
                                      </p:to>
                                    </p:animClr>
                                    <p:animClr clrSpc="rgb" dir="cw">
                                      <p:cBhvr>
                                        <p:cTn id="12" dur="500" fill="hold"/>
                                        <p:tgtEl>
                                          <p:spTgt spid="3"/>
                                        </p:tgtEl>
                                        <p:attrNameLst>
                                          <p:attrName>fillcolor</p:attrName>
                                        </p:attrNameLst>
                                      </p:cBhvr>
                                      <p:to>
                                        <a:srgbClr val="0070C0"/>
                                      </p:to>
                                    </p:animClr>
                                    <p:set>
                                      <p:cBhvr>
                                        <p:cTn id="13" dur="500" fill="hold"/>
                                        <p:tgtEl>
                                          <p:spTgt spid="3"/>
                                        </p:tgtEl>
                                        <p:attrNameLst>
                                          <p:attrName>fill.type</p:attrName>
                                        </p:attrNameLst>
                                      </p:cBhvr>
                                      <p:to>
                                        <p:strVal val="solid"/>
                                      </p:to>
                                    </p:set>
                                    <p:anim to="1.5" calcmode="lin" valueType="num">
                                      <p:cBhvr override="childStyle">
                                        <p:cTn id="14" dur="500" fill="hold"/>
                                        <p:tgtEl>
                                          <p:spTgt spid="3"/>
                                        </p:tgtEl>
                                        <p:attrNameLst>
                                          <p:attrName>style.fontSize</p:attrName>
                                        </p:attrNameLst>
                                      </p:cBhvr>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par>
                                <p:cTn id="20" presetID="6" presetClass="entr" presetSubtype="32"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out)">
                                      <p:cBhvr>
                                        <p:cTn id="22" dur="2000"/>
                                        <p:tgtEl>
                                          <p:spTgt spid="5"/>
                                        </p:tgtEl>
                                      </p:cBhvr>
                                    </p:animEffect>
                                  </p:childTnLst>
                                </p:cTn>
                              </p:par>
                              <p:par>
                                <p:cTn id="23" presetID="6" presetClass="entr" presetSubtype="32"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out)">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41" presetClass="entr" presetSubtype="0" fill="hold" grpId="0" nodeType="clickEffect">
                                  <p:stCondLst>
                                    <p:cond delay="0"/>
                                  </p:stCondLst>
                                  <p:iterate type="lt">
                                    <p:tmPct val="10000"/>
                                  </p:iterate>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3"/>
                                        </p:tgtEl>
                                        <p:attrNameLst>
                                          <p:attrName>ppt_y</p:attrName>
                                        </p:attrNameLst>
                                      </p:cBhvr>
                                      <p:tavLst>
                                        <p:tav tm="0">
                                          <p:val>
                                            <p:strVal val="#ppt_y"/>
                                          </p:val>
                                        </p:tav>
                                        <p:tav tm="100000">
                                          <p:val>
                                            <p:strVal val="#ppt_y"/>
                                          </p:val>
                                        </p:tav>
                                      </p:tavLst>
                                    </p:anim>
                                    <p:anim calcmode="lin" valueType="num">
                                      <p:cBhvr>
                                        <p:cTn id="32"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mph" presetSubtype="0" fill="hold" grpId="1" nodeType="clickEffect">
                                  <p:stCondLst>
                                    <p:cond delay="0"/>
                                  </p:stCondLst>
                                  <p:iterate type="lt">
                                    <p:tmPct val="4000"/>
                                  </p:iterate>
                                  <p:childTnLst>
                                    <p:set>
                                      <p:cBhvr override="childStyle">
                                        <p:cTn id="38" dur="500" fill="hold"/>
                                        <p:tgtEl>
                                          <p:spTgt spid="13"/>
                                        </p:tgtEl>
                                        <p:attrNameLst>
                                          <p:attrName>style.textDecorationUnderline</p:attrName>
                                        </p:attrNameLst>
                                      </p:cBhvr>
                                      <p:to>
                                        <p:strVal val="true"/>
                                      </p:to>
                                    </p:set>
                                  </p:childTnLst>
                                </p:cTn>
                              </p:par>
                            </p:childTnLst>
                          </p:cTn>
                        </p:par>
                      </p:childTnLst>
                    </p:cTn>
                  </p:par>
                  <p:par>
                    <p:cTn id="39" fill="hold">
                      <p:stCondLst>
                        <p:cond delay="indefinite"/>
                      </p:stCondLst>
                      <p:childTnLst>
                        <p:par>
                          <p:cTn id="40" fill="hold">
                            <p:stCondLst>
                              <p:cond delay="0"/>
                            </p:stCondLst>
                            <p:childTnLst>
                              <p:par>
                                <p:cTn id="41" presetID="16" presetClass="emph" presetSubtype="0" fill="hold" nodeType="clickEffect">
                                  <p:stCondLst>
                                    <p:cond delay="0"/>
                                  </p:stCondLst>
                                  <p:iterate type="lt">
                                    <p:tmPct val="4000"/>
                                  </p:iterate>
                                  <p:childTnLst>
                                    <p:set>
                                      <p:cBhvr override="childStyle">
                                        <p:cTn id="42" dur="500" fill="hold"/>
                                        <p:tgtEl>
                                          <p:spTgt spid="13"/>
                                        </p:tgtEl>
                                        <p:attrNameLst>
                                          <p:attrName>style.color</p:attrName>
                                        </p:attrNameLst>
                                      </p:cBhvr>
                                      <p:to>
                                        <p:clrVal>
                                          <a:srgbClr val="7030A0"/>
                                        </p:clrVal>
                                      </p:to>
                                    </p:set>
                                    <p:set>
                                      <p:cBhvr>
                                        <p:cTn id="43" dur="500" fill="hold"/>
                                        <p:tgtEl>
                                          <p:spTgt spid="13"/>
                                        </p:tgtEl>
                                        <p:attrNameLst>
                                          <p:attrName>fillcolor</p:attrName>
                                        </p:attrNameLst>
                                      </p:cBhvr>
                                      <p:to>
                                        <p:clrVal>
                                          <a:srgbClr val="7030A0"/>
                                        </p:clrVal>
                                      </p:to>
                                    </p:set>
                                    <p:set>
                                      <p:cBhvr>
                                        <p:cTn id="44" dur="500" fill="hold"/>
                                        <p:tgtEl>
                                          <p:spTgt spid="13"/>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13" grpId="0"/>
      <p:bldP spid="13"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aizearun.jpg"/>
          <p:cNvPicPr>
            <a:picLocks noChangeAspect="1"/>
          </p:cNvPicPr>
          <p:nvPr/>
        </p:nvPicPr>
        <p:blipFill>
          <a:blip r:embed="rId2"/>
          <a:stretch>
            <a:fillRect/>
          </a:stretch>
        </p:blipFill>
        <p:spPr>
          <a:xfrm>
            <a:off x="506896" y="897050"/>
            <a:ext cx="3747052" cy="2095551"/>
          </a:xfrm>
          <a:prstGeom prst="rect">
            <a:avLst/>
          </a:prstGeom>
          <a:effectLst>
            <a:glow rad="101600">
              <a:schemeClr val="accent4">
                <a:satMod val="175000"/>
                <a:alpha val="40000"/>
              </a:schemeClr>
            </a:glow>
          </a:effectLst>
          <a:scene3d>
            <a:camera prst="orthographicFront"/>
            <a:lightRig rig="threePt" dir="t"/>
          </a:scene3d>
          <a:sp3d>
            <a:bevelT prst="slope"/>
          </a:sp3d>
        </p:spPr>
      </p:pic>
      <p:sp>
        <p:nvSpPr>
          <p:cNvPr id="8" name="TextBox 7"/>
          <p:cNvSpPr txBox="1"/>
          <p:nvPr/>
        </p:nvSpPr>
        <p:spPr>
          <a:xfrm>
            <a:off x="5764696" y="3153420"/>
            <a:ext cx="1295400" cy="523220"/>
          </a:xfrm>
          <a:prstGeom prst="rect">
            <a:avLst/>
          </a:prstGeom>
          <a:noFill/>
        </p:spPr>
        <p:txBody>
          <a:bodyPr wrap="square" rtlCol="0">
            <a:spAutoFit/>
          </a:bodyPr>
          <a:lstStyle/>
          <a:p>
            <a:r>
              <a:rPr lang="bn-IN" sz="2800" dirty="0">
                <a:ln w="0"/>
                <a:solidFill>
                  <a:schemeClr val="accent1"/>
                </a:solidFill>
                <a:effectLst>
                  <a:outerShdw blurRad="38100" dist="25400" dir="5400000" algn="ctr" rotWithShape="0">
                    <a:srgbClr val="6E747A">
                      <a:alpha val="43000"/>
                    </a:srgbClr>
                  </a:outerShdw>
                </a:effectLst>
                <a:latin typeface="SutonnyOMJ" pitchFamily="2" charset="0"/>
                <a:cs typeface="SutonnyOMJ" pitchFamily="2" charset="0"/>
              </a:rPr>
              <a:t>সবুজ সার</a:t>
            </a:r>
            <a:endParaRPr lang="en-US" sz="2800" dirty="0">
              <a:ln w="0"/>
              <a:solidFill>
                <a:schemeClr val="accent1"/>
              </a:solidFill>
              <a:effectLst>
                <a:outerShdw blurRad="38100" dist="25400" dir="5400000" algn="ctr" rotWithShape="0">
                  <a:srgbClr val="6E747A">
                    <a:alpha val="43000"/>
                  </a:srgbClr>
                </a:outerShdw>
              </a:effectLst>
              <a:latin typeface="SutonnyOMJ" pitchFamily="2" charset="0"/>
              <a:cs typeface="SutonnyOMJ" pitchFamily="2" charset="0"/>
            </a:endParaRPr>
          </a:p>
        </p:txBody>
      </p:sp>
      <p:pic>
        <p:nvPicPr>
          <p:cNvPr id="9" name="Picture 8" descr="download (21).jpg"/>
          <p:cNvPicPr>
            <a:picLocks noChangeAspect="1"/>
          </p:cNvPicPr>
          <p:nvPr/>
        </p:nvPicPr>
        <p:blipFill>
          <a:blip r:embed="rId3"/>
          <a:stretch>
            <a:fillRect/>
          </a:stretch>
        </p:blipFill>
        <p:spPr>
          <a:xfrm>
            <a:off x="8229600" y="848380"/>
            <a:ext cx="3670851" cy="2082225"/>
          </a:xfrm>
          <a:prstGeom prst="rect">
            <a:avLst/>
          </a:prstGeom>
          <a:effectLst>
            <a:glow rad="101600">
              <a:schemeClr val="accent4">
                <a:satMod val="175000"/>
                <a:alpha val="40000"/>
              </a:schemeClr>
            </a:glow>
          </a:effectLst>
          <a:scene3d>
            <a:camera prst="orthographicFront"/>
            <a:lightRig rig="threePt" dir="t"/>
          </a:scene3d>
          <a:sp3d>
            <a:bevelT prst="slope"/>
          </a:sp3d>
        </p:spPr>
      </p:pic>
      <p:sp>
        <p:nvSpPr>
          <p:cNvPr id="10" name="TextBox 9"/>
          <p:cNvSpPr txBox="1"/>
          <p:nvPr/>
        </p:nvSpPr>
        <p:spPr>
          <a:xfrm>
            <a:off x="9445486" y="3267498"/>
            <a:ext cx="2146851" cy="523220"/>
          </a:xfrm>
          <a:prstGeom prst="rect">
            <a:avLst/>
          </a:prstGeom>
          <a:noFill/>
        </p:spPr>
        <p:txBody>
          <a:bodyPr wrap="square" rtlCol="0">
            <a:spAutoFit/>
          </a:bodyPr>
          <a:lstStyle/>
          <a:p>
            <a:r>
              <a:rPr lang="bn-IN" sz="2800" dirty="0">
                <a:ln w="0"/>
                <a:effectLst>
                  <a:outerShdw blurRad="38100" dist="19050" dir="2700000" algn="tl" rotWithShape="0">
                    <a:schemeClr val="dk1">
                      <a:alpha val="40000"/>
                    </a:schemeClr>
                  </a:outerShdw>
                </a:effectLst>
                <a:latin typeface="SutonnyOMJ" pitchFamily="2" charset="0"/>
                <a:cs typeface="SutonnyOMJ" pitchFamily="2" charset="0"/>
              </a:rPr>
              <a:t>গুটি ইউরিয়া</a:t>
            </a:r>
            <a:r>
              <a:rPr lang="en-US" sz="2800" dirty="0">
                <a:ln w="0"/>
                <a:effectLst>
                  <a:outerShdw blurRad="38100" dist="19050" dir="2700000" algn="tl" rotWithShape="0">
                    <a:schemeClr val="dk1">
                      <a:alpha val="40000"/>
                    </a:schemeClr>
                  </a:outerShdw>
                </a:effectLst>
                <a:latin typeface="SutonnyOMJ" pitchFamily="2" charset="0"/>
                <a:cs typeface="SutonnyOMJ" pitchFamily="2" charset="0"/>
              </a:rPr>
              <a:t> </a:t>
            </a:r>
            <a:r>
              <a:rPr lang="en-US" sz="2800" dirty="0" err="1">
                <a:ln w="0"/>
                <a:effectLst>
                  <a:outerShdw blurRad="38100" dist="19050" dir="2700000" algn="tl" rotWithShape="0">
                    <a:schemeClr val="dk1">
                      <a:alpha val="40000"/>
                    </a:schemeClr>
                  </a:outerShdw>
                </a:effectLst>
                <a:latin typeface="SutonnyOMJ" pitchFamily="2" charset="0"/>
                <a:cs typeface="SutonnyOMJ" pitchFamily="2" charset="0"/>
              </a:rPr>
              <a:t>সার</a:t>
            </a:r>
            <a:endParaRPr lang="en-US" sz="2800" dirty="0">
              <a:ln w="0"/>
              <a:effectLst>
                <a:outerShdw blurRad="38100" dist="19050" dir="2700000" algn="tl" rotWithShape="0">
                  <a:schemeClr val="dk1">
                    <a:alpha val="40000"/>
                  </a:schemeClr>
                </a:outerShdw>
              </a:effectLst>
              <a:latin typeface="SutonnyOMJ" pitchFamily="2" charset="0"/>
              <a:cs typeface="SutonnyOMJ" pitchFamily="2" charset="0"/>
            </a:endParaRPr>
          </a:p>
        </p:txBody>
      </p:sp>
      <p:sp>
        <p:nvSpPr>
          <p:cNvPr id="11" name="TextBox 10"/>
          <p:cNvSpPr txBox="1"/>
          <p:nvPr/>
        </p:nvSpPr>
        <p:spPr>
          <a:xfrm>
            <a:off x="212035" y="3962401"/>
            <a:ext cx="11979965" cy="1569660"/>
          </a:xfrm>
          <a:prstGeom prst="rect">
            <a:avLst/>
          </a:prstGeom>
          <a:noFill/>
        </p:spPr>
        <p:txBody>
          <a:bodyPr wrap="square" rtlCol="0">
            <a:spAutoFit/>
          </a:bodyPr>
          <a:lstStyle/>
          <a:p>
            <a:r>
              <a:rPr lang="bn-IN" sz="3200" dirty="0">
                <a:effectLst>
                  <a:glow rad="101600">
                    <a:schemeClr val="accent5">
                      <a:satMod val="175000"/>
                      <a:alpha val="40000"/>
                    </a:schemeClr>
                  </a:glow>
                </a:effectLst>
                <a:latin typeface="SutonnyOMJ" pitchFamily="2" charset="0"/>
                <a:cs typeface="SutonnyOMJ" pitchFamily="2" charset="0"/>
              </a:rPr>
              <a:t>লিপ কালার চার্ট </a:t>
            </a:r>
            <a:r>
              <a:rPr lang="bn-IN" sz="3200" dirty="0">
                <a:effectLst/>
                <a:latin typeface="SutonnyOMJ" pitchFamily="2" charset="0"/>
                <a:cs typeface="SutonnyOMJ" pitchFamily="2" charset="0"/>
              </a:rPr>
              <a:t>ব্যবহার করে ইউরিয়া প্রয়োগ করলে ফলন ঠিক থাকে সারের সাশ্রয় হয়। জমিতে সবুজ সার তৈরির পর ধানের জমিতে নাইট্রোজেন সারের ব্যবহার কমানো যায়। ইউরিয়া সার গুটি আকারে প্রয়োগ করলে ২৫% সাশ্রয় হয়।</a:t>
            </a:r>
            <a:endParaRPr lang="en-US" sz="3200" dirty="0">
              <a:effectLst/>
              <a:latin typeface="SutonnyOMJ" pitchFamily="2" charset="0"/>
              <a:cs typeface="SutonnyOMJ" pitchFamily="2" charset="0"/>
            </a:endParaRPr>
          </a:p>
        </p:txBody>
      </p:sp>
      <p:sp>
        <p:nvSpPr>
          <p:cNvPr id="15" name="TextBox 14">
            <a:extLst>
              <a:ext uri="{FF2B5EF4-FFF2-40B4-BE49-F238E27FC236}">
                <a16:creationId xmlns:a16="http://schemas.microsoft.com/office/drawing/2014/main" id="{2DB31426-71DD-E6DC-336A-7D3B53BA9CC1}"/>
              </a:ext>
            </a:extLst>
          </p:cNvPr>
          <p:cNvSpPr txBox="1"/>
          <p:nvPr/>
        </p:nvSpPr>
        <p:spPr>
          <a:xfrm>
            <a:off x="1186070" y="3153420"/>
            <a:ext cx="2146852" cy="523220"/>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2800" b="1" dirty="0" err="1">
                <a:ln/>
                <a:solidFill>
                  <a:srgbClr val="0070C0"/>
                </a:solidFill>
                <a:latin typeface="SutonnyOMJ" pitchFamily="2" charset="0"/>
                <a:cs typeface="SutonnyOMJ" pitchFamily="2" charset="0"/>
              </a:rPr>
              <a:t>এল.সি.সি</a:t>
            </a:r>
            <a:r>
              <a:rPr lang="en-US" sz="2800" b="1" dirty="0">
                <a:ln/>
                <a:solidFill>
                  <a:srgbClr val="0070C0"/>
                </a:solidFill>
                <a:latin typeface="SutonnyOMJ" pitchFamily="2" charset="0"/>
                <a:cs typeface="SutonnyOMJ" pitchFamily="2" charset="0"/>
              </a:rPr>
              <a:t> </a:t>
            </a:r>
            <a:r>
              <a:rPr lang="en-US" sz="2800" b="1" dirty="0" err="1">
                <a:ln/>
                <a:solidFill>
                  <a:srgbClr val="0070C0"/>
                </a:solidFill>
                <a:latin typeface="SutonnyOMJ" pitchFamily="2" charset="0"/>
                <a:cs typeface="SutonnyOMJ" pitchFamily="2" charset="0"/>
              </a:rPr>
              <a:t>ব্যবহার</a:t>
            </a:r>
            <a:endParaRPr lang="en-US" sz="2800" b="1" dirty="0">
              <a:ln/>
              <a:solidFill>
                <a:srgbClr val="0070C0"/>
              </a:solidFill>
              <a:latin typeface="SutonnyOMJ" pitchFamily="2" charset="0"/>
              <a:cs typeface="SutonnyOMJ" pitchFamily="2" charset="0"/>
            </a:endParaRPr>
          </a:p>
        </p:txBody>
      </p:sp>
      <p:pic>
        <p:nvPicPr>
          <p:cNvPr id="3" name="Picture 2" descr="A field of green plants&#10;&#10;Description automatically generated with low confidence">
            <a:extLst>
              <a:ext uri="{FF2B5EF4-FFF2-40B4-BE49-F238E27FC236}">
                <a16:creationId xmlns:a16="http://schemas.microsoft.com/office/drawing/2014/main" id="{8D9C6A72-AA01-970A-5E6D-DC4B0BB7EE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9112" y="867875"/>
            <a:ext cx="3485324" cy="2182993"/>
          </a:xfrm>
          <a:prstGeom prst="rect">
            <a:avLst/>
          </a:prstGeom>
        </p:spPr>
      </p:pic>
      <p:sp>
        <p:nvSpPr>
          <p:cNvPr id="4" name="TextBox 3">
            <a:extLst>
              <a:ext uri="{FF2B5EF4-FFF2-40B4-BE49-F238E27FC236}">
                <a16:creationId xmlns:a16="http://schemas.microsoft.com/office/drawing/2014/main" id="{C07EA40C-B629-00F2-1857-193D6CEC2684}"/>
              </a:ext>
            </a:extLst>
          </p:cNvPr>
          <p:cNvSpPr txBox="1"/>
          <p:nvPr/>
        </p:nvSpPr>
        <p:spPr>
          <a:xfrm>
            <a:off x="4253948" y="49380"/>
            <a:ext cx="6096000" cy="707886"/>
          </a:xfrm>
          <a:prstGeom prst="rect">
            <a:avLst/>
          </a:prstGeom>
          <a:noFill/>
        </p:spPr>
        <p:txBody>
          <a:bodyPr wrap="square">
            <a:spAutoFit/>
          </a:bodyPr>
          <a:lstStyle/>
          <a:p>
            <a:r>
              <a:rPr lang="bn-IN" sz="4000" b="1" dirty="0">
                <a:latin typeface="Kalpurush" panose="02000600000000000000" pitchFamily="2" charset="0"/>
                <a:cs typeface="Kalpurush" panose="02000600000000000000" pitchFamily="2" charset="0"/>
              </a:rPr>
              <a:t>লক্ষ্য করো</a:t>
            </a:r>
            <a:r>
              <a:rPr lang="en-US" sz="4000" b="1" dirty="0">
                <a:latin typeface="Kalpurush" panose="02000600000000000000" pitchFamily="2" charset="0"/>
                <a:cs typeface="Kalpurush" panose="02000600000000000000" pitchFamily="2" charset="0"/>
              </a:rPr>
              <a:t>…</a:t>
            </a:r>
            <a:r>
              <a:rPr lang="bn-IN" sz="4000" b="1" dirty="0">
                <a:latin typeface="Kalpurush" panose="02000600000000000000" pitchFamily="2" charset="0"/>
                <a:cs typeface="Kalpurush" panose="02000600000000000000" pitchFamily="2" charset="0"/>
              </a:rPr>
              <a:t> </a:t>
            </a:r>
            <a:endParaRPr lang="en-US" sz="4000" b="1" dirty="0">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mph" presetSubtype="2" fill="hold" grpId="1" nodeType="clickEffect">
                                  <p:stCondLst>
                                    <p:cond delay="0"/>
                                  </p:stCondLst>
                                  <p:iterate type="lt">
                                    <p:tmPct val="0"/>
                                  </p:iterate>
                                  <p:childTnLst>
                                    <p:animClr clrSpc="rgb" dir="cw">
                                      <p:cBhvr override="childStyle">
                                        <p:cTn id="14" dur="2000" fill="hold"/>
                                        <p:tgtEl>
                                          <p:spTgt spid="4"/>
                                        </p:tgtEl>
                                        <p:attrNameLst>
                                          <p:attrName>style.color</p:attrName>
                                        </p:attrNameLst>
                                      </p:cBhvr>
                                      <p:to>
                                        <a:srgbClr val="00B050"/>
                                      </p:to>
                                    </p:animClr>
                                  </p:childTnLst>
                                </p:cTn>
                              </p:par>
                            </p:childTnLst>
                          </p:cTn>
                        </p:par>
                      </p:childTnLst>
                    </p:cTn>
                  </p:par>
                  <p:par>
                    <p:cTn id="15" fill="hold">
                      <p:stCondLst>
                        <p:cond delay="indefinite"/>
                      </p:stCondLst>
                      <p:childTnLst>
                        <p:par>
                          <p:cTn id="16" fill="hold">
                            <p:stCondLst>
                              <p:cond delay="0"/>
                            </p:stCondLst>
                            <p:childTnLst>
                              <p:par>
                                <p:cTn id="17" presetID="28" presetClass="emph" presetSubtype="0" fill="hold" grpId="2" nodeType="clickEffect">
                                  <p:stCondLst>
                                    <p:cond delay="0"/>
                                  </p:stCondLst>
                                  <p:iterate type="lt">
                                    <p:tmPct val="10000"/>
                                  </p:iterate>
                                  <p:childTnLst>
                                    <p:animClr clrSpc="rgb" dir="cw">
                                      <p:cBhvr override="childStyle">
                                        <p:cTn id="18" dur="500" fill="hold"/>
                                        <p:tgtEl>
                                          <p:spTgt spid="4"/>
                                        </p:tgtEl>
                                        <p:attrNameLst>
                                          <p:attrName>style.color</p:attrName>
                                        </p:attrNameLst>
                                      </p:cBhvr>
                                      <p:to>
                                        <a:srgbClr val="00B0F0"/>
                                      </p:to>
                                    </p:animClr>
                                    <p:animClr clrSpc="rgb" dir="cw">
                                      <p:cBhvr>
                                        <p:cTn id="19" dur="500" fill="hold"/>
                                        <p:tgtEl>
                                          <p:spTgt spid="4"/>
                                        </p:tgtEl>
                                        <p:attrNameLst>
                                          <p:attrName>fillcolor</p:attrName>
                                        </p:attrNameLst>
                                      </p:cBhvr>
                                      <p:to>
                                        <a:srgbClr val="00B0F0"/>
                                      </p:to>
                                    </p:animClr>
                                    <p:set>
                                      <p:cBhvr>
                                        <p:cTn id="20" dur="500" fill="hold"/>
                                        <p:tgtEl>
                                          <p:spTgt spid="4"/>
                                        </p:tgtEl>
                                        <p:attrNameLst>
                                          <p:attrName>fill.type</p:attrName>
                                        </p:attrNameLst>
                                      </p:cBhvr>
                                      <p:to>
                                        <p:strVal val="solid"/>
                                      </p:to>
                                    </p:set>
                                    <p:anim to="1.5" calcmode="lin" valueType="num">
                                      <p:cBhvr override="childStyle">
                                        <p:cTn id="21" dur="500" fill="hold"/>
                                        <p:tgtEl>
                                          <p:spTgt spid="4"/>
                                        </p:tgtEl>
                                        <p:attrNameLst>
                                          <p:attrName>style.fontSize</p:attrName>
                                        </p:attrNameLst>
                                      </p:cBhvr>
                                    </p:anim>
                                  </p:childTnLst>
                                </p:cTn>
                              </p:par>
                            </p:childTnLst>
                          </p:cTn>
                        </p:par>
                      </p:childTnLst>
                    </p:cTn>
                  </p:par>
                  <p:par>
                    <p:cTn id="22" fill="hold">
                      <p:stCondLst>
                        <p:cond delay="indefinite"/>
                      </p:stCondLst>
                      <p:childTnLst>
                        <p:par>
                          <p:cTn id="23" fill="hold">
                            <p:stCondLst>
                              <p:cond delay="0"/>
                            </p:stCondLst>
                            <p:childTnLst>
                              <p:par>
                                <p:cTn id="24" presetID="16" presetClass="entr" presetSubtype="37"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outVertical)">
                                      <p:cBhvr>
                                        <p:cTn id="26" dur="500"/>
                                        <p:tgtEl>
                                          <p:spTgt spid="5"/>
                                        </p:tgtEl>
                                      </p:cBhvr>
                                    </p:animEffect>
                                  </p:childTnLst>
                                </p:cTn>
                              </p:par>
                              <p:par>
                                <p:cTn id="27" presetID="16" presetClass="entr" presetSubtype="37"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outVertical)">
                                      <p:cBhvr>
                                        <p:cTn id="29" dur="500"/>
                                        <p:tgtEl>
                                          <p:spTgt spid="9"/>
                                        </p:tgtEl>
                                      </p:cBhvr>
                                    </p:animEffect>
                                  </p:childTnLst>
                                </p:cTn>
                              </p:par>
                              <p:par>
                                <p:cTn id="30" presetID="16" presetClass="entr" presetSubtype="37" fill="hold" nodeType="with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out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56" presetClass="entr" presetSubtype="0" fill="hold" grpId="0" nodeType="clickEffect">
                                  <p:stCondLst>
                                    <p:cond delay="0"/>
                                  </p:stCondLst>
                                  <p:iterate type="lt">
                                    <p:tmPct val="10000"/>
                                  </p:iterate>
                                  <p:childTnLst>
                                    <p:set>
                                      <p:cBhvr>
                                        <p:cTn id="36" dur="1" fill="hold">
                                          <p:stCondLst>
                                            <p:cond delay="0"/>
                                          </p:stCondLst>
                                        </p:cTn>
                                        <p:tgtEl>
                                          <p:spTgt spid="15"/>
                                        </p:tgtEl>
                                        <p:attrNameLst>
                                          <p:attrName>style.visibility</p:attrName>
                                        </p:attrNameLst>
                                      </p:cBhvr>
                                      <p:to>
                                        <p:strVal val="visible"/>
                                      </p:to>
                                    </p:set>
                                    <p:anim by="(-#ppt_w*2)" calcmode="lin" valueType="num">
                                      <p:cBhvr rctx="PPT">
                                        <p:cTn id="37" dur="500" autoRev="1" fill="hold">
                                          <p:stCondLst>
                                            <p:cond delay="0"/>
                                          </p:stCondLst>
                                        </p:cTn>
                                        <p:tgtEl>
                                          <p:spTgt spid="15"/>
                                        </p:tgtEl>
                                        <p:attrNameLst>
                                          <p:attrName>ppt_w</p:attrName>
                                        </p:attrNameLst>
                                      </p:cBhvr>
                                    </p:anim>
                                    <p:anim by="(#ppt_w*0.50)" calcmode="lin" valueType="num">
                                      <p:cBhvr>
                                        <p:cTn id="38" dur="500" decel="50000" autoRev="1" fill="hold">
                                          <p:stCondLst>
                                            <p:cond delay="0"/>
                                          </p:stCondLst>
                                        </p:cTn>
                                        <p:tgtEl>
                                          <p:spTgt spid="15"/>
                                        </p:tgtEl>
                                        <p:attrNameLst>
                                          <p:attrName>ppt_x</p:attrName>
                                        </p:attrNameLst>
                                      </p:cBhvr>
                                    </p:anim>
                                    <p:anim from="(-#ppt_h/2)" to="(#ppt_y)" calcmode="lin" valueType="num">
                                      <p:cBhvr>
                                        <p:cTn id="39" dur="1000" fill="hold">
                                          <p:stCondLst>
                                            <p:cond delay="0"/>
                                          </p:stCondLst>
                                        </p:cTn>
                                        <p:tgtEl>
                                          <p:spTgt spid="15"/>
                                        </p:tgtEl>
                                        <p:attrNameLst>
                                          <p:attrName>ppt_y</p:attrName>
                                        </p:attrNameLst>
                                      </p:cBhvr>
                                    </p:anim>
                                    <p:animRot by="21600000">
                                      <p:cBhvr>
                                        <p:cTn id="40" dur="1000" fill="hold">
                                          <p:stCondLst>
                                            <p:cond delay="0"/>
                                          </p:stCondLst>
                                        </p:cTn>
                                        <p:tgtEl>
                                          <p:spTgt spid="15"/>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56" presetClass="entr" presetSubtype="0" fill="hold" grpId="0" nodeType="clickEffect">
                                  <p:stCondLst>
                                    <p:cond delay="0"/>
                                  </p:stCondLst>
                                  <p:iterate type="lt">
                                    <p:tmPct val="10000"/>
                                  </p:iterate>
                                  <p:childTnLst>
                                    <p:set>
                                      <p:cBhvr>
                                        <p:cTn id="44" dur="1" fill="hold">
                                          <p:stCondLst>
                                            <p:cond delay="0"/>
                                          </p:stCondLst>
                                        </p:cTn>
                                        <p:tgtEl>
                                          <p:spTgt spid="8"/>
                                        </p:tgtEl>
                                        <p:attrNameLst>
                                          <p:attrName>style.visibility</p:attrName>
                                        </p:attrNameLst>
                                      </p:cBhvr>
                                      <p:to>
                                        <p:strVal val="visible"/>
                                      </p:to>
                                    </p:set>
                                    <p:anim by="(-#ppt_w*2)" calcmode="lin" valueType="num">
                                      <p:cBhvr rctx="PPT">
                                        <p:cTn id="45" dur="500" autoRev="1" fill="hold">
                                          <p:stCondLst>
                                            <p:cond delay="0"/>
                                          </p:stCondLst>
                                        </p:cTn>
                                        <p:tgtEl>
                                          <p:spTgt spid="8"/>
                                        </p:tgtEl>
                                        <p:attrNameLst>
                                          <p:attrName>ppt_w</p:attrName>
                                        </p:attrNameLst>
                                      </p:cBhvr>
                                    </p:anim>
                                    <p:anim by="(#ppt_w*0.50)" calcmode="lin" valueType="num">
                                      <p:cBhvr>
                                        <p:cTn id="46" dur="500" decel="50000" autoRev="1" fill="hold">
                                          <p:stCondLst>
                                            <p:cond delay="0"/>
                                          </p:stCondLst>
                                        </p:cTn>
                                        <p:tgtEl>
                                          <p:spTgt spid="8"/>
                                        </p:tgtEl>
                                        <p:attrNameLst>
                                          <p:attrName>ppt_x</p:attrName>
                                        </p:attrNameLst>
                                      </p:cBhvr>
                                    </p:anim>
                                    <p:anim from="(-#ppt_h/2)" to="(#ppt_y)" calcmode="lin" valueType="num">
                                      <p:cBhvr>
                                        <p:cTn id="47" dur="1000" fill="hold">
                                          <p:stCondLst>
                                            <p:cond delay="0"/>
                                          </p:stCondLst>
                                        </p:cTn>
                                        <p:tgtEl>
                                          <p:spTgt spid="8"/>
                                        </p:tgtEl>
                                        <p:attrNameLst>
                                          <p:attrName>ppt_y</p:attrName>
                                        </p:attrNameLst>
                                      </p:cBhvr>
                                    </p:anim>
                                    <p:animRot by="21600000">
                                      <p:cBhvr>
                                        <p:cTn id="48" dur="1000" fill="hold">
                                          <p:stCondLst>
                                            <p:cond delay="0"/>
                                          </p:stCondLst>
                                        </p:cTn>
                                        <p:tgtEl>
                                          <p:spTgt spid="8"/>
                                        </p:tgtEl>
                                        <p:attrNameLst>
                                          <p:attrName>r</p:attrName>
                                        </p:attrNameLst>
                                      </p:cBhvr>
                                    </p:animRot>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grpId="0" nodeType="clickEffect">
                                  <p:stCondLst>
                                    <p:cond delay="0"/>
                                  </p:stCondLst>
                                  <p:iterate type="lt">
                                    <p:tmPct val="10000"/>
                                  </p:iterate>
                                  <p:childTnLst>
                                    <p:set>
                                      <p:cBhvr>
                                        <p:cTn id="52" dur="1" fill="hold">
                                          <p:stCondLst>
                                            <p:cond delay="0"/>
                                          </p:stCondLst>
                                        </p:cTn>
                                        <p:tgtEl>
                                          <p:spTgt spid="10"/>
                                        </p:tgtEl>
                                        <p:attrNameLst>
                                          <p:attrName>style.visibility</p:attrName>
                                        </p:attrNameLst>
                                      </p:cBhvr>
                                      <p:to>
                                        <p:strVal val="visible"/>
                                      </p:to>
                                    </p:set>
                                    <p:anim by="(-#ppt_w*2)" calcmode="lin" valueType="num">
                                      <p:cBhvr rctx="PPT">
                                        <p:cTn id="53" dur="500" autoRev="1" fill="hold">
                                          <p:stCondLst>
                                            <p:cond delay="0"/>
                                          </p:stCondLst>
                                        </p:cTn>
                                        <p:tgtEl>
                                          <p:spTgt spid="10"/>
                                        </p:tgtEl>
                                        <p:attrNameLst>
                                          <p:attrName>ppt_w</p:attrName>
                                        </p:attrNameLst>
                                      </p:cBhvr>
                                    </p:anim>
                                    <p:anim by="(#ppt_w*0.50)" calcmode="lin" valueType="num">
                                      <p:cBhvr>
                                        <p:cTn id="54" dur="500" decel="50000" autoRev="1" fill="hold">
                                          <p:stCondLst>
                                            <p:cond delay="0"/>
                                          </p:stCondLst>
                                        </p:cTn>
                                        <p:tgtEl>
                                          <p:spTgt spid="10"/>
                                        </p:tgtEl>
                                        <p:attrNameLst>
                                          <p:attrName>ppt_x</p:attrName>
                                        </p:attrNameLst>
                                      </p:cBhvr>
                                    </p:anim>
                                    <p:anim from="(-#ppt_h/2)" to="(#ppt_y)" calcmode="lin" valueType="num">
                                      <p:cBhvr>
                                        <p:cTn id="55" dur="1000" fill="hold">
                                          <p:stCondLst>
                                            <p:cond delay="0"/>
                                          </p:stCondLst>
                                        </p:cTn>
                                        <p:tgtEl>
                                          <p:spTgt spid="10"/>
                                        </p:tgtEl>
                                        <p:attrNameLst>
                                          <p:attrName>ppt_y</p:attrName>
                                        </p:attrNameLst>
                                      </p:cBhvr>
                                    </p:anim>
                                    <p:animRot by="21600000">
                                      <p:cBhvr>
                                        <p:cTn id="56" dur="1000" fill="hold">
                                          <p:stCondLst>
                                            <p:cond delay="0"/>
                                          </p:stCondLst>
                                        </p:cTn>
                                        <p:tgtEl>
                                          <p:spTgt spid="10"/>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iterate type="lt">
                                    <p:tmPct val="0"/>
                                  </p:iterate>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childTnLst>
                    </p:cTn>
                  </p:par>
                  <p:par>
                    <p:cTn id="64" fill="hold">
                      <p:stCondLst>
                        <p:cond delay="indefinite"/>
                      </p:stCondLst>
                      <p:childTnLst>
                        <p:par>
                          <p:cTn id="65" fill="hold">
                            <p:stCondLst>
                              <p:cond delay="0"/>
                            </p:stCondLst>
                            <p:childTnLst>
                              <p:par>
                                <p:cTn id="66" presetID="3" presetClass="emph" presetSubtype="2" fill="hold" grpId="1" nodeType="clickEffect">
                                  <p:stCondLst>
                                    <p:cond delay="0"/>
                                  </p:stCondLst>
                                  <p:iterate type="lt">
                                    <p:tmPct val="0"/>
                                  </p:iterate>
                                  <p:childTnLst>
                                    <p:animClr clrSpc="rgb" dir="cw">
                                      <p:cBhvr override="childStyle">
                                        <p:cTn id="67" dur="2000" fill="hold"/>
                                        <p:tgtEl>
                                          <p:spTgt spid="11"/>
                                        </p:tgtEl>
                                        <p:attrNameLst>
                                          <p:attrName>style.color</p:attrName>
                                        </p:attrNameLst>
                                      </p:cBhvr>
                                      <p:to>
                                        <a:srgbClr val="C00000"/>
                                      </p:to>
                                    </p:animClr>
                                  </p:childTnLst>
                                </p:cTn>
                              </p:par>
                            </p:childTnLst>
                          </p:cTn>
                        </p:par>
                      </p:childTnLst>
                    </p:cTn>
                  </p:par>
                  <p:par>
                    <p:cTn id="68" fill="hold">
                      <p:stCondLst>
                        <p:cond delay="indefinite"/>
                      </p:stCondLst>
                      <p:childTnLst>
                        <p:par>
                          <p:cTn id="69" fill="hold">
                            <p:stCondLst>
                              <p:cond delay="0"/>
                            </p:stCondLst>
                            <p:childTnLst>
                              <p:par>
                                <p:cTn id="70" presetID="28" presetClass="emph" presetSubtype="0" fill="hold" grpId="2" nodeType="clickEffect">
                                  <p:stCondLst>
                                    <p:cond delay="0"/>
                                  </p:stCondLst>
                                  <p:iterate type="lt">
                                    <p:tmPct val="10000"/>
                                  </p:iterate>
                                  <p:childTnLst>
                                    <p:animClr clrSpc="rgb" dir="cw">
                                      <p:cBhvr override="childStyle">
                                        <p:cTn id="71" dur="500" fill="hold"/>
                                        <p:tgtEl>
                                          <p:spTgt spid="11"/>
                                        </p:tgtEl>
                                        <p:attrNameLst>
                                          <p:attrName>style.color</p:attrName>
                                        </p:attrNameLst>
                                      </p:cBhvr>
                                      <p:to>
                                        <a:schemeClr val="accent2"/>
                                      </p:to>
                                    </p:animClr>
                                    <p:animClr clrSpc="rgb" dir="cw">
                                      <p:cBhvr>
                                        <p:cTn id="72" dur="500" fill="hold"/>
                                        <p:tgtEl>
                                          <p:spTgt spid="11"/>
                                        </p:tgtEl>
                                        <p:attrNameLst>
                                          <p:attrName>fillcolor</p:attrName>
                                        </p:attrNameLst>
                                      </p:cBhvr>
                                      <p:to>
                                        <a:schemeClr val="accent2"/>
                                      </p:to>
                                    </p:animClr>
                                    <p:set>
                                      <p:cBhvr>
                                        <p:cTn id="73" dur="500" fill="hold"/>
                                        <p:tgtEl>
                                          <p:spTgt spid="11"/>
                                        </p:tgtEl>
                                        <p:attrNameLst>
                                          <p:attrName>fill.type</p:attrName>
                                        </p:attrNameLst>
                                      </p:cBhvr>
                                      <p:to>
                                        <p:strVal val="solid"/>
                                      </p:to>
                                    </p:set>
                                    <p:anim to="1.5" calcmode="lin" valueType="num">
                                      <p:cBhvr override="childStyle">
                                        <p:cTn id="74" dur="5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1" grpId="1"/>
      <p:bldP spid="11" grpId="2"/>
      <p:bldP spid="15" grpId="0"/>
      <p:bldP spid="4" grpId="0"/>
      <p:bldP spid="4" grpId="1"/>
      <p:bldP spid="4" grpId="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2461" y="158306"/>
            <a:ext cx="4608783" cy="646331"/>
          </a:xfrm>
          <a:prstGeom prst="rect">
            <a:avLst/>
          </a:prstGeom>
          <a:noFill/>
        </p:spPr>
        <p:txBody>
          <a:bodyPr wrap="square" rtlCol="0">
            <a:spAutoFit/>
          </a:bodyPr>
          <a:lstStyle/>
          <a:p>
            <a:r>
              <a:rPr lang="bn-IN" sz="3600" b="1" dirty="0">
                <a:latin typeface="Kalpurush" panose="02000600000000000000" pitchFamily="2" charset="0"/>
                <a:cs typeface="Kalpurush" panose="02000600000000000000" pitchFamily="2" charset="0"/>
              </a:rPr>
              <a:t>লক্ষ্য করো</a:t>
            </a:r>
            <a:r>
              <a:rPr lang="en-US" sz="3600" b="1" dirty="0">
                <a:latin typeface="Kalpurush" panose="02000600000000000000" pitchFamily="2" charset="0"/>
                <a:cs typeface="Kalpurush" panose="02000600000000000000" pitchFamily="2" charset="0"/>
              </a:rPr>
              <a:t>…..</a:t>
            </a:r>
            <a:r>
              <a:rPr lang="bn-IN" sz="3600" b="1" dirty="0">
                <a:latin typeface="Kalpurush" panose="02000600000000000000" pitchFamily="2" charset="0"/>
                <a:cs typeface="Kalpurush" panose="02000600000000000000" pitchFamily="2" charset="0"/>
              </a:rPr>
              <a:t> </a:t>
            </a:r>
            <a:endParaRPr lang="en-US" sz="36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2268" y="1128539"/>
            <a:ext cx="4013455" cy="255038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descr="Incorporation of GM.jpg"/>
          <p:cNvPicPr>
            <a:picLocks noChangeAspect="1"/>
          </p:cNvPicPr>
          <p:nvPr/>
        </p:nvPicPr>
        <p:blipFill>
          <a:blip r:embed="rId3" cstate="print"/>
          <a:stretch>
            <a:fillRect/>
          </a:stretch>
        </p:blipFill>
        <p:spPr>
          <a:xfrm>
            <a:off x="6677991" y="1139308"/>
            <a:ext cx="3766507" cy="25032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TextBox 6"/>
          <p:cNvSpPr txBox="1"/>
          <p:nvPr/>
        </p:nvSpPr>
        <p:spPr>
          <a:xfrm>
            <a:off x="296476" y="4853405"/>
            <a:ext cx="11614170"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জমিতে সবুজ সার তৈরির পর ধানের জমিতে নাইট্রোজেন সারের মাত্রা ১৫-২০ কেজি হেক্টর কমানো যায়।   </a:t>
            </a:r>
            <a:endParaRPr lang="en-US" sz="2800" b="1" dirty="0">
              <a:latin typeface="Kalpurush" panose="02000600000000000000" pitchFamily="2" charset="0"/>
              <a:cs typeface="Kalpurush" panose="02000600000000000000" pitchFamily="2" charset="0"/>
            </a:endParaRPr>
          </a:p>
        </p:txBody>
      </p:sp>
      <p:sp>
        <p:nvSpPr>
          <p:cNvPr id="8" name="TextBox 7"/>
          <p:cNvSpPr txBox="1"/>
          <p:nvPr/>
        </p:nvSpPr>
        <p:spPr>
          <a:xfrm>
            <a:off x="300638" y="3801458"/>
            <a:ext cx="5795362"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সবুজ ধইঞ্চা গাছ সহ জমি চাষ করা হচ্ছে।  </a:t>
            </a:r>
            <a:endParaRPr lang="en-US" sz="2800" b="1" dirty="0">
              <a:latin typeface="Kalpurush" panose="02000600000000000000" pitchFamily="2" charset="0"/>
              <a:cs typeface="Kalpurush" panose="02000600000000000000" pitchFamily="2" charset="0"/>
            </a:endParaRPr>
          </a:p>
        </p:txBody>
      </p:sp>
      <p:sp>
        <p:nvSpPr>
          <p:cNvPr id="9" name="TextBox 8"/>
          <p:cNvSpPr txBox="1"/>
          <p:nvPr/>
        </p:nvSpPr>
        <p:spPr>
          <a:xfrm>
            <a:off x="6396638" y="3823767"/>
            <a:ext cx="4255477"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চাষ দিয়ে ধইঞ্চা পঁচানো হচ্ছে।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203655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8" presetClass="emph" presetSubtype="0" fill="hold" grpId="1" nodeType="clickEffect">
                                  <p:stCondLst>
                                    <p:cond delay="0"/>
                                  </p:stCondLst>
                                  <p:iterate type="lt">
                                    <p:tmPct val="10000"/>
                                  </p:iterate>
                                  <p:childTnLst>
                                    <p:animClr clrSpc="rgb" dir="cw">
                                      <p:cBhvr override="childStyle">
                                        <p:cTn id="11" dur="500" fill="hold"/>
                                        <p:tgtEl>
                                          <p:spTgt spid="3"/>
                                        </p:tgtEl>
                                        <p:attrNameLst>
                                          <p:attrName>style.color</p:attrName>
                                        </p:attrNameLst>
                                      </p:cBhvr>
                                      <p:to>
                                        <a:srgbClr val="00B0F0"/>
                                      </p:to>
                                    </p:animClr>
                                    <p:animClr clrSpc="rgb" dir="cw">
                                      <p:cBhvr>
                                        <p:cTn id="12" dur="500" fill="hold"/>
                                        <p:tgtEl>
                                          <p:spTgt spid="3"/>
                                        </p:tgtEl>
                                        <p:attrNameLst>
                                          <p:attrName>fillcolor</p:attrName>
                                        </p:attrNameLst>
                                      </p:cBhvr>
                                      <p:to>
                                        <a:srgbClr val="00B0F0"/>
                                      </p:to>
                                    </p:animClr>
                                    <p:set>
                                      <p:cBhvr>
                                        <p:cTn id="13" dur="500" fill="hold"/>
                                        <p:tgtEl>
                                          <p:spTgt spid="3"/>
                                        </p:tgtEl>
                                        <p:attrNameLst>
                                          <p:attrName>fill.type</p:attrName>
                                        </p:attrNameLst>
                                      </p:cBhvr>
                                      <p:to>
                                        <p:strVal val="solid"/>
                                      </p:to>
                                    </p:set>
                                    <p:anim to="1.5" calcmode="lin" valueType="num">
                                      <p:cBhvr override="childStyle">
                                        <p:cTn id="14" dur="500" fill="hold"/>
                                        <p:tgtEl>
                                          <p:spTgt spid="3"/>
                                        </p:tgtEl>
                                        <p:attrNameLst>
                                          <p:attrName>style.fontSize</p:attrName>
                                        </p:attrNameLst>
                                      </p:cBhvr>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2000"/>
                                        <p:tgtEl>
                                          <p:spTgt spid="4"/>
                                        </p:tgtEl>
                                      </p:cBhvr>
                                    </p:animEffect>
                                  </p:childTnLst>
                                </p:cTn>
                              </p:par>
                              <p:par>
                                <p:cTn id="20" presetID="6" presetClass="entr" presetSubtype="32"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out)">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56" presetClass="entr" presetSubtype="0" fill="hold" grpId="0" nodeType="clickEffect">
                                  <p:stCondLst>
                                    <p:cond delay="0"/>
                                  </p:stCondLst>
                                  <p:iterate type="lt">
                                    <p:tmPct val="10000"/>
                                  </p:iterate>
                                  <p:childTnLst>
                                    <p:set>
                                      <p:cBhvr>
                                        <p:cTn id="26" dur="1" fill="hold">
                                          <p:stCondLst>
                                            <p:cond delay="0"/>
                                          </p:stCondLst>
                                        </p:cTn>
                                        <p:tgtEl>
                                          <p:spTgt spid="8"/>
                                        </p:tgtEl>
                                        <p:attrNameLst>
                                          <p:attrName>style.visibility</p:attrName>
                                        </p:attrNameLst>
                                      </p:cBhvr>
                                      <p:to>
                                        <p:strVal val="visible"/>
                                      </p:to>
                                    </p:set>
                                    <p:anim by="(-#ppt_w*2)" calcmode="lin" valueType="num">
                                      <p:cBhvr rctx="PPT">
                                        <p:cTn id="27" dur="500" autoRev="1" fill="hold">
                                          <p:stCondLst>
                                            <p:cond delay="0"/>
                                          </p:stCondLst>
                                        </p:cTn>
                                        <p:tgtEl>
                                          <p:spTgt spid="8"/>
                                        </p:tgtEl>
                                        <p:attrNameLst>
                                          <p:attrName>ppt_w</p:attrName>
                                        </p:attrNameLst>
                                      </p:cBhvr>
                                    </p:anim>
                                    <p:anim by="(#ppt_w*0.50)" calcmode="lin" valueType="num">
                                      <p:cBhvr>
                                        <p:cTn id="28" dur="500" decel="50000" autoRev="1" fill="hold">
                                          <p:stCondLst>
                                            <p:cond delay="0"/>
                                          </p:stCondLst>
                                        </p:cTn>
                                        <p:tgtEl>
                                          <p:spTgt spid="8"/>
                                        </p:tgtEl>
                                        <p:attrNameLst>
                                          <p:attrName>ppt_x</p:attrName>
                                        </p:attrNameLst>
                                      </p:cBhvr>
                                    </p:anim>
                                    <p:anim from="(-#ppt_h/2)" to="(#ppt_y)" calcmode="lin" valueType="num">
                                      <p:cBhvr>
                                        <p:cTn id="29" dur="1000" fill="hold">
                                          <p:stCondLst>
                                            <p:cond delay="0"/>
                                          </p:stCondLst>
                                        </p:cTn>
                                        <p:tgtEl>
                                          <p:spTgt spid="8"/>
                                        </p:tgtEl>
                                        <p:attrNameLst>
                                          <p:attrName>ppt_y</p:attrName>
                                        </p:attrNameLst>
                                      </p:cBhvr>
                                    </p:anim>
                                    <p:animRot by="21600000">
                                      <p:cBhvr>
                                        <p:cTn id="30" dur="1000" fill="hold">
                                          <p:stCondLst>
                                            <p:cond delay="0"/>
                                          </p:stCondLst>
                                        </p:cTn>
                                        <p:tgtEl>
                                          <p:spTgt spid="8"/>
                                        </p:tgtEl>
                                        <p:attrNameLst>
                                          <p:attrName>r</p:attrName>
                                        </p:attrNameLst>
                                      </p:cBhvr>
                                    </p:animRot>
                                  </p:childTnLst>
                                </p:cTn>
                              </p:par>
                            </p:childTnLst>
                          </p:cTn>
                        </p:par>
                      </p:childTnLst>
                    </p:cTn>
                  </p:par>
                  <p:par>
                    <p:cTn id="31" fill="hold">
                      <p:stCondLst>
                        <p:cond delay="indefinite"/>
                      </p:stCondLst>
                      <p:childTnLst>
                        <p:par>
                          <p:cTn id="32" fill="hold">
                            <p:stCondLst>
                              <p:cond delay="0"/>
                            </p:stCondLst>
                            <p:childTnLst>
                              <p:par>
                                <p:cTn id="33" presetID="18" presetClass="emph" presetSubtype="0" fill="hold" grpId="1" nodeType="clickEffect">
                                  <p:stCondLst>
                                    <p:cond delay="0"/>
                                  </p:stCondLst>
                                  <p:iterate type="lt">
                                    <p:tmPct val="4000"/>
                                  </p:iterate>
                                  <p:childTnLst>
                                    <p:set>
                                      <p:cBhvr override="childStyle">
                                        <p:cTn id="34" dur="500" fill="hold"/>
                                        <p:tgtEl>
                                          <p:spTgt spid="8"/>
                                        </p:tgtEl>
                                        <p:attrNameLst>
                                          <p:attrName>style.textDecorationUnderline</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0"/>
                                  </p:stCondLst>
                                  <p:iterate type="lt">
                                    <p:tmPct val="10000"/>
                                  </p:iterate>
                                  <p:childTnLst>
                                    <p:set>
                                      <p:cBhvr>
                                        <p:cTn id="38" dur="1" fill="hold">
                                          <p:stCondLst>
                                            <p:cond delay="0"/>
                                          </p:stCondLst>
                                        </p:cTn>
                                        <p:tgtEl>
                                          <p:spTgt spid="9"/>
                                        </p:tgtEl>
                                        <p:attrNameLst>
                                          <p:attrName>style.visibility</p:attrName>
                                        </p:attrNameLst>
                                      </p:cBhvr>
                                      <p:to>
                                        <p:strVal val="visible"/>
                                      </p:to>
                                    </p:set>
                                    <p:anim by="(-#ppt_w*2)" calcmode="lin" valueType="num">
                                      <p:cBhvr rctx="PPT">
                                        <p:cTn id="39" dur="500" autoRev="1" fill="hold">
                                          <p:stCondLst>
                                            <p:cond delay="0"/>
                                          </p:stCondLst>
                                        </p:cTn>
                                        <p:tgtEl>
                                          <p:spTgt spid="9"/>
                                        </p:tgtEl>
                                        <p:attrNameLst>
                                          <p:attrName>ppt_w</p:attrName>
                                        </p:attrNameLst>
                                      </p:cBhvr>
                                    </p:anim>
                                    <p:anim by="(#ppt_w*0.50)" calcmode="lin" valueType="num">
                                      <p:cBhvr>
                                        <p:cTn id="40" dur="500" decel="50000" autoRev="1" fill="hold">
                                          <p:stCondLst>
                                            <p:cond delay="0"/>
                                          </p:stCondLst>
                                        </p:cTn>
                                        <p:tgtEl>
                                          <p:spTgt spid="9"/>
                                        </p:tgtEl>
                                        <p:attrNameLst>
                                          <p:attrName>ppt_x</p:attrName>
                                        </p:attrNameLst>
                                      </p:cBhvr>
                                    </p:anim>
                                    <p:anim from="(-#ppt_h/2)" to="(#ppt_y)" calcmode="lin" valueType="num">
                                      <p:cBhvr>
                                        <p:cTn id="41" dur="1000" fill="hold">
                                          <p:stCondLst>
                                            <p:cond delay="0"/>
                                          </p:stCondLst>
                                        </p:cTn>
                                        <p:tgtEl>
                                          <p:spTgt spid="9"/>
                                        </p:tgtEl>
                                        <p:attrNameLst>
                                          <p:attrName>ppt_y</p:attrName>
                                        </p:attrNameLst>
                                      </p:cBhvr>
                                    </p:anim>
                                    <p:animRot by="21600000">
                                      <p:cBhvr>
                                        <p:cTn id="42" dur="1000" fill="hold">
                                          <p:stCondLst>
                                            <p:cond delay="0"/>
                                          </p:stCondLst>
                                        </p:cTn>
                                        <p:tgtEl>
                                          <p:spTgt spid="9"/>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8" presetClass="emph" presetSubtype="0" fill="hold" grpId="1" nodeType="clickEffect">
                                  <p:stCondLst>
                                    <p:cond delay="0"/>
                                  </p:stCondLst>
                                  <p:iterate type="lt">
                                    <p:tmPct val="4000"/>
                                  </p:iterate>
                                  <p:childTnLst>
                                    <p:set>
                                      <p:cBhvr override="childStyle">
                                        <p:cTn id="46" dur="500" fill="hold"/>
                                        <p:tgtEl>
                                          <p:spTgt spid="9"/>
                                        </p:tgtEl>
                                        <p:attrNameLst>
                                          <p:attrName>style.textDecorationUnderline</p:attrName>
                                        </p:attrNameLst>
                                      </p:cBhvr>
                                      <p:to>
                                        <p:strVal val="true"/>
                                      </p:to>
                                    </p:set>
                                  </p:childTnLst>
                                </p:cTn>
                              </p:par>
                            </p:childTnLst>
                          </p:cTn>
                        </p:par>
                      </p:childTnLst>
                    </p:cTn>
                  </p:par>
                  <p:par>
                    <p:cTn id="47" fill="hold">
                      <p:stCondLst>
                        <p:cond delay="indefinite"/>
                      </p:stCondLst>
                      <p:childTnLst>
                        <p:par>
                          <p:cTn id="48" fill="hold">
                            <p:stCondLst>
                              <p:cond delay="0"/>
                            </p:stCondLst>
                            <p:childTnLst>
                              <p:par>
                                <p:cTn id="49" presetID="41" presetClass="entr" presetSubtype="0" fill="hold" grpId="0" nodeType="clickEffect">
                                  <p:stCondLst>
                                    <p:cond delay="0"/>
                                  </p:stCondLst>
                                  <p:iterate type="lt">
                                    <p:tmPct val="10000"/>
                                  </p:iterate>
                                  <p:childTnLst>
                                    <p:set>
                                      <p:cBhvr>
                                        <p:cTn id="50" dur="1" fill="hold">
                                          <p:stCondLst>
                                            <p:cond delay="0"/>
                                          </p:stCondLst>
                                        </p:cTn>
                                        <p:tgtEl>
                                          <p:spTgt spid="7"/>
                                        </p:tgtEl>
                                        <p:attrNameLst>
                                          <p:attrName>style.visibility</p:attrName>
                                        </p:attrNameLst>
                                      </p:cBhvr>
                                      <p:to>
                                        <p:strVal val="visible"/>
                                      </p:to>
                                    </p:set>
                                    <p:anim calcmode="lin" valueType="num">
                                      <p:cBhvr>
                                        <p:cTn id="51"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52" dur="500" fill="hold"/>
                                        <p:tgtEl>
                                          <p:spTgt spid="7"/>
                                        </p:tgtEl>
                                        <p:attrNameLst>
                                          <p:attrName>ppt_y</p:attrName>
                                        </p:attrNameLst>
                                      </p:cBhvr>
                                      <p:tavLst>
                                        <p:tav tm="0">
                                          <p:val>
                                            <p:strVal val="#ppt_y"/>
                                          </p:val>
                                        </p:tav>
                                        <p:tav tm="100000">
                                          <p:val>
                                            <p:strVal val="#ppt_y"/>
                                          </p:val>
                                        </p:tav>
                                      </p:tavLst>
                                    </p:anim>
                                    <p:anim calcmode="lin" valueType="num">
                                      <p:cBhvr>
                                        <p:cTn id="53"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54"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55" dur="500" tmFilter="0,0; .5, 1; 1, 1"/>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8" presetClass="emph" presetSubtype="0" fill="hold" grpId="1" nodeType="clickEffect">
                                  <p:stCondLst>
                                    <p:cond delay="0"/>
                                  </p:stCondLst>
                                  <p:iterate type="lt">
                                    <p:tmPct val="10000"/>
                                  </p:iterate>
                                  <p:childTnLst>
                                    <p:animClr clrSpc="rgb" dir="cw">
                                      <p:cBhvr override="childStyle">
                                        <p:cTn id="59" dur="500" fill="hold"/>
                                        <p:tgtEl>
                                          <p:spTgt spid="7"/>
                                        </p:tgtEl>
                                        <p:attrNameLst>
                                          <p:attrName>style.color</p:attrName>
                                        </p:attrNameLst>
                                      </p:cBhvr>
                                      <p:to>
                                        <a:srgbClr val="0070C0"/>
                                      </p:to>
                                    </p:animClr>
                                    <p:animClr clrSpc="rgb" dir="cw">
                                      <p:cBhvr>
                                        <p:cTn id="60" dur="500" fill="hold"/>
                                        <p:tgtEl>
                                          <p:spTgt spid="7"/>
                                        </p:tgtEl>
                                        <p:attrNameLst>
                                          <p:attrName>fillcolor</p:attrName>
                                        </p:attrNameLst>
                                      </p:cBhvr>
                                      <p:to>
                                        <a:srgbClr val="0070C0"/>
                                      </p:to>
                                    </p:animClr>
                                    <p:set>
                                      <p:cBhvr>
                                        <p:cTn id="61" dur="500" fill="hold"/>
                                        <p:tgtEl>
                                          <p:spTgt spid="7"/>
                                        </p:tgtEl>
                                        <p:attrNameLst>
                                          <p:attrName>fill.type</p:attrName>
                                        </p:attrNameLst>
                                      </p:cBhvr>
                                      <p:to>
                                        <p:strVal val="solid"/>
                                      </p:to>
                                    </p:set>
                                    <p:anim to="1.5" calcmode="lin" valueType="num">
                                      <p:cBhvr override="childStyle">
                                        <p:cTn id="62" dur="500" fill="hold"/>
                                        <p:tgtEl>
                                          <p:spTgt spid="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9" grpId="0"/>
      <p:bldP spid="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981200" y="2891136"/>
            <a:ext cx="8229600" cy="461665"/>
          </a:xfrm>
          <a:prstGeom prst="rect">
            <a:avLst/>
          </a:prstGeom>
          <a:noFill/>
        </p:spPr>
        <p:txBody>
          <a:bodyPr wrap="square" rtlCol="0">
            <a:spAutoFit/>
          </a:bodyPr>
          <a:lstStyle/>
          <a:p>
            <a:r>
              <a:rPr lang="bn-IN" sz="2400" dirty="0">
                <a:effectLst/>
                <a:latin typeface="SutonnyOMJ" pitchFamily="2" charset="0"/>
                <a:cs typeface="SutonnyOMJ" pitchFamily="2" charset="0"/>
              </a:rPr>
              <a:t>জৈব সার, টিএসপি, এমওপি সার বীজ বপন বা চারা রোপণের আগে প্রয়োগ করতে হবে।</a:t>
            </a:r>
            <a:endParaRPr lang="en-US" sz="2400" dirty="0">
              <a:effectLst/>
              <a:latin typeface="SutonnyOMJ" pitchFamily="2" charset="0"/>
              <a:cs typeface="SutonnyOMJ" pitchFamily="2" charset="0"/>
            </a:endParaRPr>
          </a:p>
        </p:txBody>
      </p:sp>
      <p:pic>
        <p:nvPicPr>
          <p:cNvPr id="8" name="Picture 7" descr="1970a3f13dcfe2014ac65e897a8fe988-56fc0d9f0a429.jpg"/>
          <p:cNvPicPr>
            <a:picLocks noChangeAspect="1"/>
          </p:cNvPicPr>
          <p:nvPr/>
        </p:nvPicPr>
        <p:blipFill>
          <a:blip r:embed="rId2"/>
          <a:srcRect l="8646" t="21111" r="13608" b="34445"/>
          <a:stretch>
            <a:fillRect/>
          </a:stretch>
        </p:blipFill>
        <p:spPr>
          <a:xfrm>
            <a:off x="4800600" y="3505201"/>
            <a:ext cx="2743200" cy="198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descr="main-qimg-0817d79d0b343cdba301bd6b6ccd0bb7.jpg"/>
          <p:cNvPicPr>
            <a:picLocks noChangeAspect="1"/>
          </p:cNvPicPr>
          <p:nvPr/>
        </p:nvPicPr>
        <p:blipFill>
          <a:blip r:embed="rId3"/>
          <a:srcRect l="36753" t="20539" r="15407" b="15461"/>
          <a:stretch>
            <a:fillRect/>
          </a:stretch>
        </p:blipFill>
        <p:spPr>
          <a:xfrm>
            <a:off x="1905000" y="3505201"/>
            <a:ext cx="2819400" cy="19473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descr="Пшеница-и-рожь-отличия-фото.jpg"/>
          <p:cNvPicPr>
            <a:picLocks noChangeAspect="1"/>
          </p:cNvPicPr>
          <p:nvPr/>
        </p:nvPicPr>
        <p:blipFill>
          <a:blip r:embed="rId4"/>
          <a:srcRect l="18333" t="13390" r="10000" b="8814"/>
          <a:stretch>
            <a:fillRect/>
          </a:stretch>
        </p:blipFill>
        <p:spPr>
          <a:xfrm>
            <a:off x="7620001" y="3505200"/>
            <a:ext cx="2667000" cy="19812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1" name="TextBox 10"/>
          <p:cNvSpPr txBox="1"/>
          <p:nvPr/>
        </p:nvSpPr>
        <p:spPr>
          <a:xfrm>
            <a:off x="379490" y="5737107"/>
            <a:ext cx="11812509" cy="707886"/>
          </a:xfrm>
          <a:prstGeom prst="rect">
            <a:avLst/>
          </a:prstGeom>
          <a:noFill/>
        </p:spPr>
        <p:txBody>
          <a:bodyPr wrap="square" rtlCol="0">
            <a:prstTxWarp prst="textPlain">
              <a:avLst/>
            </a:prstTxWarp>
            <a:spAutoFit/>
          </a:bodyPr>
          <a:lstStyle/>
          <a:p>
            <a:r>
              <a:rPr lang="bn-IN" sz="2000" dirty="0">
                <a:effectLst/>
                <a:latin typeface="SutonnyOMJ" pitchFamily="2" charset="0"/>
                <a:cs typeface="SutonnyOMJ" pitchFamily="2" charset="0"/>
              </a:rPr>
              <a:t>ধানের চারার কুশি বের হওয়ার সময় গমে মুকুট শিকড় বের হলে, ভুট্টার চারায় স্ত্রী ফুল বের হওয়ার এক সপ্তাহ আগে সার প্রয়োগ করা দরকার।</a:t>
            </a:r>
            <a:endParaRPr lang="en-US" sz="2000" dirty="0">
              <a:effectLst/>
              <a:latin typeface="SutonnyOMJ" pitchFamily="2" charset="0"/>
              <a:cs typeface="SutonnyOMJ" pitchFamily="2" charset="0"/>
            </a:endParaRPr>
          </a:p>
        </p:txBody>
      </p:sp>
      <p:grpSp>
        <p:nvGrpSpPr>
          <p:cNvPr id="15" name="Group 14"/>
          <p:cNvGrpSpPr/>
          <p:nvPr/>
        </p:nvGrpSpPr>
        <p:grpSpPr>
          <a:xfrm>
            <a:off x="784907" y="882246"/>
            <a:ext cx="5059585" cy="1610364"/>
            <a:chOff x="989143" y="-1366848"/>
            <a:chExt cx="3805756" cy="2322787"/>
          </a:xfrm>
        </p:grpSpPr>
        <p:pic>
          <p:nvPicPr>
            <p:cNvPr id="5" name="Picture 4" descr="Organic-soil-3.jpg"/>
            <p:cNvPicPr>
              <a:picLocks noChangeAspect="1"/>
            </p:cNvPicPr>
            <p:nvPr/>
          </p:nvPicPr>
          <p:blipFill>
            <a:blip r:embed="rId5"/>
            <a:srcRect l="11333" t="24667" r="11333" b="6000"/>
            <a:stretch>
              <a:fillRect/>
            </a:stretch>
          </p:blipFill>
          <p:spPr>
            <a:xfrm>
              <a:off x="989143" y="-1366848"/>
              <a:ext cx="2590800" cy="2322787"/>
            </a:xfrm>
            <a:prstGeom prst="rect">
              <a:avLst/>
            </a:prstGeom>
            <a:ln>
              <a:noFill/>
            </a:ln>
            <a:effectLst>
              <a:softEdge rad="112500"/>
            </a:effectLst>
          </p:spPr>
        </p:pic>
        <p:sp>
          <p:nvSpPr>
            <p:cNvPr id="12" name="TextBox 11"/>
            <p:cNvSpPr txBox="1"/>
            <p:nvPr/>
          </p:nvSpPr>
          <p:spPr>
            <a:xfrm>
              <a:off x="3575699" y="14818"/>
              <a:ext cx="1219200" cy="523220"/>
            </a:xfrm>
            <a:prstGeom prst="rect">
              <a:avLst/>
            </a:prstGeom>
            <a:noFill/>
          </p:spPr>
          <p:txBody>
            <a:bodyPr wrap="square" rtlCol="0">
              <a:prstTxWarp prst="textPlain">
                <a:avLst/>
              </a:prstTxWarp>
              <a:spAutoFit/>
            </a:bodyPr>
            <a:lstStyle/>
            <a:p>
              <a:r>
                <a:rPr lang="bn-IN" sz="2800" dirty="0">
                  <a:ln>
                    <a:solidFill>
                      <a:srgbClr val="FFC000"/>
                    </a:solidFill>
                  </a:ln>
                  <a:solidFill>
                    <a:srgbClr val="00B0F0"/>
                  </a:solidFill>
                  <a:latin typeface="SutonnyOMJ" pitchFamily="2" charset="0"/>
                  <a:cs typeface="SutonnyOMJ" pitchFamily="2" charset="0"/>
                </a:rPr>
                <a:t>জৈব সার</a:t>
              </a:r>
              <a:endParaRPr lang="en-US" sz="2800" dirty="0">
                <a:ln>
                  <a:solidFill>
                    <a:srgbClr val="FFC000"/>
                  </a:solidFill>
                </a:ln>
                <a:solidFill>
                  <a:srgbClr val="00B0F0"/>
                </a:solidFill>
                <a:latin typeface="SutonnyOMJ" pitchFamily="2" charset="0"/>
                <a:cs typeface="SutonnyOMJ" pitchFamily="2" charset="0"/>
              </a:endParaRPr>
            </a:p>
          </p:txBody>
        </p:sp>
      </p:grpSp>
      <p:sp>
        <p:nvSpPr>
          <p:cNvPr id="13" name="TextBox 12"/>
          <p:cNvSpPr txBox="1"/>
          <p:nvPr/>
        </p:nvSpPr>
        <p:spPr>
          <a:xfrm>
            <a:off x="10084904" y="1431475"/>
            <a:ext cx="1924585" cy="619892"/>
          </a:xfrm>
          <a:prstGeom prst="rect">
            <a:avLst/>
          </a:prstGeom>
          <a:noFill/>
        </p:spPr>
        <p:txBody>
          <a:bodyPr wrap="square" rtlCol="0">
            <a:prstTxWarp prst="textPlain">
              <a:avLst/>
            </a:prstTxWarp>
            <a:spAutoFit/>
          </a:bodyPr>
          <a:lstStyle/>
          <a:p>
            <a:r>
              <a:rPr lang="bn-IN" sz="2400" dirty="0">
                <a:ln>
                  <a:solidFill>
                    <a:srgbClr val="FFC000"/>
                  </a:solidFill>
                </a:ln>
                <a:solidFill>
                  <a:srgbClr val="00B0F0"/>
                </a:solidFill>
                <a:effectLst/>
                <a:latin typeface="SutonnyOMJ" pitchFamily="2" charset="0"/>
                <a:cs typeface="SutonnyOMJ" pitchFamily="2" charset="0"/>
              </a:rPr>
              <a:t>রাসায়নিক সার</a:t>
            </a:r>
            <a:endParaRPr lang="en-US" sz="2400" dirty="0">
              <a:ln>
                <a:solidFill>
                  <a:srgbClr val="FFC000"/>
                </a:solidFill>
              </a:ln>
              <a:solidFill>
                <a:srgbClr val="00B0F0"/>
              </a:solidFill>
              <a:effectLst/>
              <a:latin typeface="SutonnyOMJ" pitchFamily="2" charset="0"/>
              <a:cs typeface="SutonnyOMJ" pitchFamily="2" charset="0"/>
            </a:endParaRPr>
          </a:p>
        </p:txBody>
      </p:sp>
      <p:pic>
        <p:nvPicPr>
          <p:cNvPr id="3" name="Picture 2" descr="A picture containing text&#10;&#10;Description automatically generated">
            <a:extLst>
              <a:ext uri="{FF2B5EF4-FFF2-40B4-BE49-F238E27FC236}">
                <a16:creationId xmlns:a16="http://schemas.microsoft.com/office/drawing/2014/main" id="{84753C4F-4410-E20B-52CD-4B00D3BD2C6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6659" y="462198"/>
            <a:ext cx="3449171" cy="20478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TextBox 15">
            <a:extLst>
              <a:ext uri="{FF2B5EF4-FFF2-40B4-BE49-F238E27FC236}">
                <a16:creationId xmlns:a16="http://schemas.microsoft.com/office/drawing/2014/main" id="{0EEA340A-8EBE-FCFB-19D2-186E50585274}"/>
              </a:ext>
            </a:extLst>
          </p:cNvPr>
          <p:cNvSpPr txBox="1"/>
          <p:nvPr/>
        </p:nvSpPr>
        <p:spPr>
          <a:xfrm>
            <a:off x="3789830" y="0"/>
            <a:ext cx="6096000" cy="646331"/>
          </a:xfrm>
          <a:prstGeom prst="rect">
            <a:avLst/>
          </a:prstGeom>
          <a:noFill/>
        </p:spPr>
        <p:txBody>
          <a:bodyPr wrap="square">
            <a:spAutoFit/>
          </a:bodyPr>
          <a:lstStyle/>
          <a:p>
            <a:r>
              <a:rPr lang="bn-IN" sz="3600" b="1" dirty="0">
                <a:solidFill>
                  <a:srgbClr val="00B0F0"/>
                </a:solidFill>
                <a:latin typeface="Kalpurush" panose="02000600000000000000" pitchFamily="2" charset="0"/>
                <a:cs typeface="Kalpurush" panose="02000600000000000000" pitchFamily="2" charset="0"/>
              </a:rPr>
              <a:t>লক্ষ্য করো</a:t>
            </a:r>
            <a:r>
              <a:rPr lang="en-US" sz="3600" b="1" dirty="0">
                <a:solidFill>
                  <a:srgbClr val="00B0F0"/>
                </a:solidFill>
                <a:latin typeface="Kalpurush" panose="02000600000000000000" pitchFamily="2" charset="0"/>
                <a:cs typeface="Kalpurush" panose="02000600000000000000" pitchFamily="2" charset="0"/>
              </a:rPr>
              <a:t>….</a:t>
            </a:r>
            <a:r>
              <a:rPr lang="bn-IN" sz="3600" b="1" dirty="0">
                <a:solidFill>
                  <a:srgbClr val="00B0F0"/>
                </a:solidFill>
                <a:latin typeface="Kalpurush" panose="02000600000000000000" pitchFamily="2" charset="0"/>
                <a:cs typeface="Kalpurush" panose="02000600000000000000" pitchFamily="2" charset="0"/>
              </a:rPr>
              <a:t> </a:t>
            </a:r>
            <a:endParaRPr lang="en-US" sz="3600" b="1" dirty="0">
              <a:solidFill>
                <a:srgbClr val="00B0F0"/>
              </a:solidFill>
              <a:latin typeface="Kalpurush" panose="02000600000000000000" pitchFamily="2" charset="0"/>
              <a:cs typeface="Kalpurush" panose="020006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lt">
                                    <p:tmPct val="0"/>
                                  </p:iterate>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mph" presetSubtype="2" fill="hold" grpId="1" nodeType="clickEffect">
                                  <p:stCondLst>
                                    <p:cond delay="0"/>
                                  </p:stCondLst>
                                  <p:iterate type="lt">
                                    <p:tmPct val="0"/>
                                  </p:iterate>
                                  <p:childTnLst>
                                    <p:animClr clrSpc="rgb" dir="cw">
                                      <p:cBhvr override="childStyle">
                                        <p:cTn id="11" dur="2000" fill="hold"/>
                                        <p:tgtEl>
                                          <p:spTgt spid="16"/>
                                        </p:tgtEl>
                                        <p:attrNameLst>
                                          <p:attrName>style.color</p:attrName>
                                        </p:attrNameLst>
                                      </p:cBhvr>
                                      <p:to>
                                        <a:srgbClr val="C00000"/>
                                      </p:to>
                                    </p:animClr>
                                  </p:childTnLst>
                                </p:cTn>
                              </p:par>
                            </p:childTnLst>
                          </p:cTn>
                        </p:par>
                      </p:childTnLst>
                    </p:cTn>
                  </p:par>
                  <p:par>
                    <p:cTn id="12" fill="hold">
                      <p:stCondLst>
                        <p:cond delay="indefinite"/>
                      </p:stCondLst>
                      <p:childTnLst>
                        <p:par>
                          <p:cTn id="13" fill="hold">
                            <p:stCondLst>
                              <p:cond delay="0"/>
                            </p:stCondLst>
                            <p:childTnLst>
                              <p:par>
                                <p:cTn id="14" presetID="28" presetClass="emph" presetSubtype="0" fill="hold" grpId="2" nodeType="clickEffect">
                                  <p:stCondLst>
                                    <p:cond delay="0"/>
                                  </p:stCondLst>
                                  <p:iterate type="lt">
                                    <p:tmPct val="10000"/>
                                  </p:iterate>
                                  <p:childTnLst>
                                    <p:animClr clrSpc="rgb" dir="cw">
                                      <p:cBhvr override="childStyle">
                                        <p:cTn id="15" dur="500" fill="hold"/>
                                        <p:tgtEl>
                                          <p:spTgt spid="16"/>
                                        </p:tgtEl>
                                        <p:attrNameLst>
                                          <p:attrName>style.color</p:attrName>
                                        </p:attrNameLst>
                                      </p:cBhvr>
                                      <p:to>
                                        <a:schemeClr val="accent2"/>
                                      </p:to>
                                    </p:animClr>
                                    <p:animClr clrSpc="rgb" dir="cw">
                                      <p:cBhvr>
                                        <p:cTn id="16" dur="500" fill="hold"/>
                                        <p:tgtEl>
                                          <p:spTgt spid="16"/>
                                        </p:tgtEl>
                                        <p:attrNameLst>
                                          <p:attrName>fillcolor</p:attrName>
                                        </p:attrNameLst>
                                      </p:cBhvr>
                                      <p:to>
                                        <a:schemeClr val="accent2"/>
                                      </p:to>
                                    </p:animClr>
                                    <p:set>
                                      <p:cBhvr>
                                        <p:cTn id="17" dur="500" fill="hold"/>
                                        <p:tgtEl>
                                          <p:spTgt spid="16"/>
                                        </p:tgtEl>
                                        <p:attrNameLst>
                                          <p:attrName>fill.type</p:attrName>
                                        </p:attrNameLst>
                                      </p:cBhvr>
                                      <p:to>
                                        <p:strVal val="solid"/>
                                      </p:to>
                                    </p:set>
                                    <p:anim to="1.5" calcmode="lin" valueType="num">
                                      <p:cBhvr override="childStyle">
                                        <p:cTn id="18" dur="500" fill="hold"/>
                                        <p:tgtEl>
                                          <p:spTgt spid="16"/>
                                        </p:tgtEl>
                                        <p:attrNameLst>
                                          <p:attrName>style.fontSize</p:attrName>
                                        </p:attrNameLst>
                                      </p:cBhvr>
                                    </p:anim>
                                  </p:childTnLst>
                                </p:cTn>
                              </p:par>
                            </p:childTnLst>
                          </p:cTn>
                        </p:par>
                      </p:childTnLst>
                    </p:cTn>
                  </p:par>
                  <p:par>
                    <p:cTn id="19" fill="hold">
                      <p:stCondLst>
                        <p:cond delay="indefinite"/>
                      </p:stCondLst>
                      <p:childTnLst>
                        <p:par>
                          <p:cTn id="20" fill="hold">
                            <p:stCondLst>
                              <p:cond delay="0"/>
                            </p:stCondLst>
                            <p:childTnLst>
                              <p:par>
                                <p:cTn id="21" presetID="21" presetClass="entr" presetSubtype="3"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heel(3)">
                                      <p:cBhvr>
                                        <p:cTn id="23" dur="1250"/>
                                        <p:tgtEl>
                                          <p:spTgt spid="15"/>
                                        </p:tgtEl>
                                      </p:cBhvr>
                                    </p:animEffect>
                                  </p:childTnLst>
                                </p:cTn>
                              </p:par>
                              <p:par>
                                <p:cTn id="24" presetID="21" presetClass="entr" presetSubtype="3"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heel(3)">
                                      <p:cBhvr>
                                        <p:cTn id="26" dur="2000"/>
                                        <p:tgtEl>
                                          <p:spTgt spid="13"/>
                                        </p:tgtEl>
                                      </p:cBhvr>
                                    </p:animEffect>
                                  </p:childTnLst>
                                </p:cTn>
                              </p:par>
                              <p:par>
                                <p:cTn id="27" presetID="21" presetClass="entr" presetSubtype="3"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3)">
                                      <p:cBhvr>
                                        <p:cTn id="29" dur="2000"/>
                                        <p:tgtEl>
                                          <p:spTgt spid="3"/>
                                        </p:tgtEl>
                                      </p:cBhvr>
                                    </p:animEffect>
                                  </p:childTnLst>
                                </p:cTn>
                              </p:par>
                            </p:childTnLst>
                          </p:cTn>
                        </p:par>
                      </p:childTnLst>
                    </p:cTn>
                  </p:par>
                  <p:par>
                    <p:cTn id="30" fill="hold">
                      <p:stCondLst>
                        <p:cond delay="indefinite"/>
                      </p:stCondLst>
                      <p:childTnLst>
                        <p:par>
                          <p:cTn id="31" fill="hold">
                            <p:stCondLst>
                              <p:cond delay="0"/>
                            </p:stCondLst>
                            <p:childTnLst>
                              <p:par>
                                <p:cTn id="32" presetID="41" presetClass="entr" presetSubtype="0" fill="hold" grpId="0" nodeType="clickEffect">
                                  <p:stCondLst>
                                    <p:cond delay="0"/>
                                  </p:stCondLst>
                                  <p:iterate type="lt">
                                    <p:tmPct val="10000"/>
                                  </p:iterate>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35" dur="500" fill="hold"/>
                                        <p:tgtEl>
                                          <p:spTgt spid="7"/>
                                        </p:tgtEl>
                                        <p:attrNameLst>
                                          <p:attrName>ppt_y</p:attrName>
                                        </p:attrNameLst>
                                      </p:cBhvr>
                                      <p:tavLst>
                                        <p:tav tm="0">
                                          <p:val>
                                            <p:strVal val="#ppt_y"/>
                                          </p:val>
                                        </p:tav>
                                        <p:tav tm="100000">
                                          <p:val>
                                            <p:strVal val="#ppt_y"/>
                                          </p:val>
                                        </p:tav>
                                      </p:tavLst>
                                    </p:anim>
                                    <p:anim calcmode="lin" valueType="num">
                                      <p:cBhvr>
                                        <p:cTn id="36"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37"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38" dur="500" tmFilter="0,0; .5, 1; 1, 1"/>
                                        <p:tgtEl>
                                          <p:spTgt spid="7"/>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32"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circle(out)">
                                      <p:cBhvr>
                                        <p:cTn id="43" dur="2000"/>
                                        <p:tgtEl>
                                          <p:spTgt spid="8"/>
                                        </p:tgtEl>
                                      </p:cBhvr>
                                    </p:animEffect>
                                  </p:childTnLst>
                                </p:cTn>
                              </p:par>
                              <p:par>
                                <p:cTn id="44" presetID="6" presetClass="entr" presetSubtype="32" fill="hold"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circle(out)">
                                      <p:cBhvr>
                                        <p:cTn id="46" dur="2000"/>
                                        <p:tgtEl>
                                          <p:spTgt spid="9"/>
                                        </p:tgtEl>
                                      </p:cBhvr>
                                    </p:animEffect>
                                  </p:childTnLst>
                                </p:cTn>
                              </p:par>
                              <p:par>
                                <p:cTn id="47" presetID="6" presetClass="entr" presetSubtype="32"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circle(out)">
                                      <p:cBhvr>
                                        <p:cTn id="49" dur="20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38" presetClass="entr" presetSubtype="0" accel="50000" fill="hold" grpId="0" nodeType="clickEffect">
                                  <p:stCondLst>
                                    <p:cond delay="0"/>
                                  </p:stCondLst>
                                  <p:iterate type="lt">
                                    <p:tmPct val="50000"/>
                                  </p:iterate>
                                  <p:childTnLst>
                                    <p:set>
                                      <p:cBhvr>
                                        <p:cTn id="53" dur="1" fill="hold">
                                          <p:stCondLst>
                                            <p:cond delay="0"/>
                                          </p:stCondLst>
                                        </p:cTn>
                                        <p:tgtEl>
                                          <p:spTgt spid="11"/>
                                        </p:tgtEl>
                                        <p:attrNameLst>
                                          <p:attrName>style.visibility</p:attrName>
                                        </p:attrNameLst>
                                      </p:cBhvr>
                                      <p:to>
                                        <p:strVal val="visible"/>
                                      </p:to>
                                    </p:set>
                                    <p:set>
                                      <p:cBhvr>
                                        <p:cTn id="54" dur="455" fill="hold">
                                          <p:stCondLst>
                                            <p:cond delay="0"/>
                                          </p:stCondLst>
                                        </p:cTn>
                                        <p:tgtEl>
                                          <p:spTgt spid="11"/>
                                        </p:tgtEl>
                                        <p:attrNameLst>
                                          <p:attrName>style.rotation</p:attrName>
                                        </p:attrNameLst>
                                      </p:cBhvr>
                                      <p:to>
                                        <p:strVal val="-45.0"/>
                                      </p:to>
                                    </p:set>
                                    <p:anim calcmode="lin" valueType="num">
                                      <p:cBhvr>
                                        <p:cTn id="55" dur="455" fill="hold">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id="56" dur="455" fill="hold">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id="57" dur="156" decel="50000" autoRev="1" fill="hold">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id="58" dur="136" fill="hold">
                                          <p:stCondLst>
                                            <p:cond delay="864"/>
                                          </p:stCondLst>
                                        </p:cTn>
                                        <p:tgtEl>
                                          <p:spTgt spid="11"/>
                                        </p:tgtEl>
                                        <p:attrNameLst>
                                          <p:attrName>ppt_y</p:attrName>
                                        </p:attrNameLst>
                                      </p:cBhvr>
                                      <p:tavLst>
                                        <p:tav tm="0">
                                          <p:val>
                                            <p:strVal val="#ppt_y-(0.354*#ppt_w-0.172*#ppt_h)"/>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grpId="1" nodeType="clickEffect">
                                  <p:stCondLst>
                                    <p:cond delay="0"/>
                                  </p:stCondLst>
                                  <p:iterate type="lt">
                                    <p:tmPct val="0"/>
                                  </p:iterate>
                                  <p:childTnLst>
                                    <p:animClr clrSpc="rgb" dir="cw">
                                      <p:cBhvr override="childStyle">
                                        <p:cTn id="62" dur="2000" fill="hold"/>
                                        <p:tgtEl>
                                          <p:spTgt spid="11"/>
                                        </p:tgtEl>
                                        <p:attrNameLst>
                                          <p:attrName>style.color</p:attrName>
                                        </p:attrNameLst>
                                      </p:cBhvr>
                                      <p:to>
                                        <a:srgbClr val="000000"/>
                                      </p:to>
                                    </p:animClr>
                                  </p:childTnLst>
                                </p:cTn>
                              </p:par>
                            </p:childTnLst>
                          </p:cTn>
                        </p:par>
                      </p:childTnLst>
                    </p:cTn>
                  </p:par>
                  <p:par>
                    <p:cTn id="63" fill="hold">
                      <p:stCondLst>
                        <p:cond delay="indefinite"/>
                      </p:stCondLst>
                      <p:childTnLst>
                        <p:par>
                          <p:cTn id="64" fill="hold">
                            <p:stCondLst>
                              <p:cond delay="0"/>
                            </p:stCondLst>
                            <p:childTnLst>
                              <p:par>
                                <p:cTn id="65" presetID="28" presetClass="emph" presetSubtype="0" fill="hold" grpId="2" nodeType="clickEffect">
                                  <p:stCondLst>
                                    <p:cond delay="0"/>
                                  </p:stCondLst>
                                  <p:iterate type="lt">
                                    <p:tmPct val="10000"/>
                                  </p:iterate>
                                  <p:childTnLst>
                                    <p:animClr clrSpc="rgb" dir="cw">
                                      <p:cBhvr override="childStyle">
                                        <p:cTn id="66" dur="500" fill="hold"/>
                                        <p:tgtEl>
                                          <p:spTgt spid="11"/>
                                        </p:tgtEl>
                                        <p:attrNameLst>
                                          <p:attrName>style.color</p:attrName>
                                        </p:attrNameLst>
                                      </p:cBhvr>
                                      <p:to>
                                        <a:schemeClr val="accent2"/>
                                      </p:to>
                                    </p:animClr>
                                    <p:animClr clrSpc="rgb" dir="cw">
                                      <p:cBhvr>
                                        <p:cTn id="67" dur="500" fill="hold"/>
                                        <p:tgtEl>
                                          <p:spTgt spid="11"/>
                                        </p:tgtEl>
                                        <p:attrNameLst>
                                          <p:attrName>fillcolor</p:attrName>
                                        </p:attrNameLst>
                                      </p:cBhvr>
                                      <p:to>
                                        <a:schemeClr val="accent2"/>
                                      </p:to>
                                    </p:animClr>
                                    <p:set>
                                      <p:cBhvr>
                                        <p:cTn id="68" dur="500" fill="hold"/>
                                        <p:tgtEl>
                                          <p:spTgt spid="11"/>
                                        </p:tgtEl>
                                        <p:attrNameLst>
                                          <p:attrName>fill.type</p:attrName>
                                        </p:attrNameLst>
                                      </p:cBhvr>
                                      <p:to>
                                        <p:strVal val="solid"/>
                                      </p:to>
                                    </p:set>
                                    <p:anim to="1.5" calcmode="lin" valueType="num">
                                      <p:cBhvr override="childStyle">
                                        <p:cTn id="69" dur="500" fill="hold"/>
                                        <p:tgtEl>
                                          <p:spTgt spid="11"/>
                                        </p:tgtEl>
                                        <p:attrNameLst>
                                          <p:attrName>style.fontSize</p:attrName>
                                        </p:attrNameLst>
                                      </p:cBhvr>
                                    </p:anim>
                                  </p:childTnLst>
                                </p:cTn>
                              </p:par>
                            </p:childTnLst>
                          </p:cTn>
                        </p:par>
                      </p:childTnLst>
                    </p:cTn>
                  </p:par>
                  <p:par>
                    <p:cTn id="70" fill="hold">
                      <p:stCondLst>
                        <p:cond delay="indefinite"/>
                      </p:stCondLst>
                      <p:childTnLst>
                        <p:par>
                          <p:cTn id="71" fill="hold">
                            <p:stCondLst>
                              <p:cond delay="0"/>
                            </p:stCondLst>
                            <p:childTnLst>
                              <p:par>
                                <p:cTn id="72" presetID="28" presetClass="emph" presetSubtype="0" fill="hold" grpId="3" nodeType="clickEffect">
                                  <p:stCondLst>
                                    <p:cond delay="0"/>
                                  </p:stCondLst>
                                  <p:iterate type="lt">
                                    <p:tmPct val="10000"/>
                                  </p:iterate>
                                  <p:childTnLst>
                                    <p:animClr clrSpc="rgb" dir="cw">
                                      <p:cBhvr override="childStyle">
                                        <p:cTn id="73" dur="500" fill="hold"/>
                                        <p:tgtEl>
                                          <p:spTgt spid="11"/>
                                        </p:tgtEl>
                                        <p:attrNameLst>
                                          <p:attrName>style.color</p:attrName>
                                        </p:attrNameLst>
                                      </p:cBhvr>
                                      <p:to>
                                        <a:srgbClr val="0070C0"/>
                                      </p:to>
                                    </p:animClr>
                                    <p:animClr clrSpc="rgb" dir="cw">
                                      <p:cBhvr>
                                        <p:cTn id="74" dur="500" fill="hold"/>
                                        <p:tgtEl>
                                          <p:spTgt spid="11"/>
                                        </p:tgtEl>
                                        <p:attrNameLst>
                                          <p:attrName>fillcolor</p:attrName>
                                        </p:attrNameLst>
                                      </p:cBhvr>
                                      <p:to>
                                        <a:srgbClr val="0070C0"/>
                                      </p:to>
                                    </p:animClr>
                                    <p:set>
                                      <p:cBhvr>
                                        <p:cTn id="75" dur="500" fill="hold"/>
                                        <p:tgtEl>
                                          <p:spTgt spid="11"/>
                                        </p:tgtEl>
                                        <p:attrNameLst>
                                          <p:attrName>fill.type</p:attrName>
                                        </p:attrNameLst>
                                      </p:cBhvr>
                                      <p:to>
                                        <p:strVal val="solid"/>
                                      </p:to>
                                    </p:set>
                                    <p:anim to="1.5" calcmode="lin" valueType="num">
                                      <p:cBhvr override="childStyle">
                                        <p:cTn id="76" dur="5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1" grpId="1"/>
      <p:bldP spid="11" grpId="2"/>
      <p:bldP spid="11" grpId="3"/>
      <p:bldP spid="13" grpId="0"/>
      <p:bldP spid="16" grpId="0"/>
      <p:bldP spid="16" grpId="1"/>
      <p:bldP spid="16" grpId="2"/>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20).jpg"/>
          <p:cNvPicPr>
            <a:picLocks noChangeAspect="1"/>
          </p:cNvPicPr>
          <p:nvPr/>
        </p:nvPicPr>
        <p:blipFill>
          <a:blip r:embed="rId2"/>
          <a:stretch>
            <a:fillRect/>
          </a:stretch>
        </p:blipFill>
        <p:spPr>
          <a:xfrm>
            <a:off x="6324600" y="1295400"/>
            <a:ext cx="3581400" cy="2754923"/>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6" name="TextBox 5"/>
          <p:cNvSpPr txBox="1"/>
          <p:nvPr/>
        </p:nvSpPr>
        <p:spPr>
          <a:xfrm>
            <a:off x="4648200" y="457201"/>
            <a:ext cx="2590800" cy="584775"/>
          </a:xfrm>
          <a:prstGeom prst="rect">
            <a:avLst/>
          </a:prstGeom>
          <a:noFill/>
        </p:spPr>
        <p:txBody>
          <a:bodyPr wrap="square" rtlCol="0">
            <a:prstTxWarp prst="textPlain">
              <a:avLst/>
            </a:prstTxWarp>
            <a:spAutoFit/>
          </a:bodyPr>
          <a:lstStyle/>
          <a:p>
            <a:r>
              <a:rPr lang="bn-IN" sz="3200" dirty="0">
                <a:effectLst>
                  <a:glow rad="101600">
                    <a:schemeClr val="accent2">
                      <a:satMod val="175000"/>
                      <a:alpha val="40000"/>
                    </a:schemeClr>
                  </a:glow>
                </a:effectLst>
                <a:latin typeface="SutonnyOMJ" pitchFamily="2" charset="0"/>
                <a:cs typeface="SutonnyOMJ" pitchFamily="2" charset="0"/>
              </a:rPr>
              <a:t>সার ব্যবহারে সাশ্রয়</a:t>
            </a:r>
            <a:endParaRPr lang="en-US" sz="3200" dirty="0">
              <a:effectLst>
                <a:glow rad="101600">
                  <a:schemeClr val="accent2">
                    <a:satMod val="175000"/>
                    <a:alpha val="40000"/>
                  </a:schemeClr>
                </a:glow>
              </a:effectLst>
              <a:latin typeface="SutonnyOMJ" pitchFamily="2" charset="0"/>
              <a:cs typeface="SutonnyOMJ" pitchFamily="2" charset="0"/>
            </a:endParaRPr>
          </a:p>
        </p:txBody>
      </p:sp>
      <p:pic>
        <p:nvPicPr>
          <p:cNvPr id="7" name="Picture 6" descr="যেভাবে-চিনবেন-ভেজাল-সার.png"/>
          <p:cNvPicPr>
            <a:picLocks noChangeAspect="1"/>
          </p:cNvPicPr>
          <p:nvPr/>
        </p:nvPicPr>
        <p:blipFill>
          <a:blip r:embed="rId3"/>
          <a:srcRect l="9124" t="3041" r="7237" b="2675"/>
          <a:stretch>
            <a:fillRect/>
          </a:stretch>
        </p:blipFill>
        <p:spPr>
          <a:xfrm>
            <a:off x="2209801" y="1311350"/>
            <a:ext cx="3545540" cy="2803450"/>
          </a:xfrm>
          <a:prstGeom prst="ellipse">
            <a:avLst/>
          </a:prstGeom>
          <a:ln w="63500" cap="rnd">
            <a:solidFill>
              <a:srgbClr val="333333"/>
            </a:solidFill>
          </a:ln>
          <a:effectLst>
            <a:glow rad="228600">
              <a:schemeClr val="accent2">
                <a:satMod val="175000"/>
                <a:alpha val="40000"/>
              </a:schemeClr>
            </a:glow>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 name="Rectangle 1">
            <a:extLst>
              <a:ext uri="{FF2B5EF4-FFF2-40B4-BE49-F238E27FC236}">
                <a16:creationId xmlns:a16="http://schemas.microsoft.com/office/drawing/2014/main" id="{85A8F4D1-21BD-9317-1D42-8F2A2C2A2432}"/>
              </a:ext>
            </a:extLst>
          </p:cNvPr>
          <p:cNvSpPr/>
          <p:nvPr/>
        </p:nvSpPr>
        <p:spPr>
          <a:xfrm>
            <a:off x="1781033" y="4211122"/>
            <a:ext cx="8325134" cy="2246769"/>
          </a:xfrm>
          <a:prstGeom prst="rect">
            <a:avLst/>
          </a:prstGeom>
          <a:noFill/>
        </p:spPr>
        <p:txBody>
          <a:bodyPr wrap="square" lIns="91440" tIns="45720" rIns="91440" bIns="45720">
            <a:spAutoFit/>
          </a:bodyPr>
          <a:lstStyle/>
          <a:p>
            <a:pPr algn="ctr"/>
            <a:r>
              <a:rPr lang="bn-IN" sz="2800" dirty="0">
                <a:ln w="0"/>
                <a:effectLst>
                  <a:outerShdw blurRad="38100" dist="19050" dir="2700000" algn="tl" rotWithShape="0">
                    <a:schemeClr val="dk1">
                      <a:alpha val="40000"/>
                    </a:schemeClr>
                  </a:outerShdw>
                </a:effectLst>
                <a:latin typeface="SutonnyOMJ" pitchFamily="2" charset="0"/>
                <a:cs typeface="SutonnyOMJ" pitchFamily="2" charset="0"/>
              </a:rPr>
              <a:t>বর্তমান প্রেক্ষাপটে অল্প জমিতে বেশী ফলন পেতে রাসায়নিক সারের প্রয়োজন, পাশাপাশি সারের ব্যবহার কমিয়ে কিভাবে ফলন বাড়ানো যায় তার চেষ্টা চলছে অবিরাম। সার প্রয়োগের সময়, পদ্ধতি এবং সঠিক পরিমাণের কারণে সারের কার্যকারিতা বাড়ে আর এটি নাইট্রোজেন সারের জন্য বিশেষভাবে গুরুত্বপূর্ণ।</a:t>
            </a:r>
            <a:endParaRPr lang="en-US" sz="2800" dirty="0">
              <a:ln w="0"/>
              <a:effectLst>
                <a:outerShdw blurRad="38100" dist="19050" dir="2700000" algn="tl" rotWithShape="0">
                  <a:schemeClr val="dk1">
                    <a:alpha val="40000"/>
                  </a:scheme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iterate type="lt">
                                    <p:tmPct val="0"/>
                                  </p:iterate>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6" presetClass="entr" presetSubtype="0" fill="hold" grpId="1" nodeType="clickEffect">
                                  <p:stCondLst>
                                    <p:cond delay="0"/>
                                  </p:stCondLst>
                                  <p:iterate type="lt">
                                    <p:tmPct val="10000"/>
                                  </p:iterate>
                                  <p:childTnLst>
                                    <p:set>
                                      <p:cBhvr>
                                        <p:cTn id="24" dur="1" fill="hold">
                                          <p:stCondLst>
                                            <p:cond delay="0"/>
                                          </p:stCondLst>
                                        </p:cTn>
                                        <p:tgtEl>
                                          <p:spTgt spid="6"/>
                                        </p:tgtEl>
                                        <p:attrNameLst>
                                          <p:attrName>style.visibility</p:attrName>
                                        </p:attrNameLst>
                                      </p:cBhvr>
                                      <p:to>
                                        <p:strVal val="visible"/>
                                      </p:to>
                                    </p:set>
                                    <p:anim by="(-#ppt_w*2)" calcmode="lin" valueType="num">
                                      <p:cBhvr rctx="PPT">
                                        <p:cTn id="25" dur="500" autoRev="1" fill="hold">
                                          <p:stCondLst>
                                            <p:cond delay="0"/>
                                          </p:stCondLst>
                                        </p:cTn>
                                        <p:tgtEl>
                                          <p:spTgt spid="6"/>
                                        </p:tgtEl>
                                        <p:attrNameLst>
                                          <p:attrName>ppt_w</p:attrName>
                                        </p:attrNameLst>
                                      </p:cBhvr>
                                    </p:anim>
                                    <p:anim by="(#ppt_w*0.50)" calcmode="lin" valueType="num">
                                      <p:cBhvr>
                                        <p:cTn id="26" dur="500" decel="50000" autoRev="1" fill="hold">
                                          <p:stCondLst>
                                            <p:cond delay="0"/>
                                          </p:stCondLst>
                                        </p:cTn>
                                        <p:tgtEl>
                                          <p:spTgt spid="6"/>
                                        </p:tgtEl>
                                        <p:attrNameLst>
                                          <p:attrName>ppt_x</p:attrName>
                                        </p:attrNameLst>
                                      </p:cBhvr>
                                    </p:anim>
                                    <p:anim from="(-#ppt_h/2)" to="(#ppt_y)" calcmode="lin" valueType="num">
                                      <p:cBhvr>
                                        <p:cTn id="27" dur="1000" fill="hold">
                                          <p:stCondLst>
                                            <p:cond delay="0"/>
                                          </p:stCondLst>
                                        </p:cTn>
                                        <p:tgtEl>
                                          <p:spTgt spid="6"/>
                                        </p:tgtEl>
                                        <p:attrNameLst>
                                          <p:attrName>ppt_y</p:attrName>
                                        </p:attrNameLst>
                                      </p:cBhvr>
                                    </p:anim>
                                    <p:animRot by="21600000">
                                      <p:cBhvr>
                                        <p:cTn id="28" dur="1000" fill="hold">
                                          <p:stCondLst>
                                            <p:cond delay="0"/>
                                          </p:stCondLst>
                                        </p:cTn>
                                        <p:tgtEl>
                                          <p:spTgt spid="6"/>
                                        </p:tgtEl>
                                        <p:attrNameLst>
                                          <p:attrName>r</p:attrName>
                                        </p:attrNameLst>
                                      </p:cBhvr>
                                    </p:animRo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ircle(out)">
                                      <p:cBhvr>
                                        <p:cTn id="33" dur="2000"/>
                                        <p:tgtEl>
                                          <p:spTgt spid="5"/>
                                        </p:tgtEl>
                                      </p:cBhvr>
                                    </p:animEffect>
                                  </p:childTnLst>
                                </p:cTn>
                              </p:par>
                              <p:par>
                                <p:cTn id="34" presetID="6" presetClass="entr" presetSubtype="32" fill="hold"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circle(out)">
                                      <p:cBhvr>
                                        <p:cTn id="36" dur="2000"/>
                                        <p:tgtEl>
                                          <p:spTgt spid="7"/>
                                        </p:tgtEl>
                                      </p:cBhvr>
                                    </p:animEffect>
                                  </p:childTnLst>
                                </p:cTn>
                              </p:par>
                            </p:childTnLst>
                          </p:cTn>
                        </p:par>
                      </p:childTnLst>
                    </p:cTn>
                  </p:par>
                  <p:par>
                    <p:cTn id="37" fill="hold">
                      <p:stCondLst>
                        <p:cond delay="indefinite"/>
                      </p:stCondLst>
                      <p:childTnLst>
                        <p:par>
                          <p:cTn id="38" fill="hold">
                            <p:stCondLst>
                              <p:cond delay="0"/>
                            </p:stCondLst>
                            <p:childTnLst>
                              <p:par>
                                <p:cTn id="39" presetID="56" presetClass="entr" presetSubtype="0" fill="hold" grpId="0" nodeType="clickEffect">
                                  <p:stCondLst>
                                    <p:cond delay="0"/>
                                  </p:stCondLst>
                                  <p:iterate type="lt">
                                    <p:tmPct val="10000"/>
                                  </p:iterate>
                                  <p:childTnLst>
                                    <p:set>
                                      <p:cBhvr>
                                        <p:cTn id="40" dur="1" fill="hold">
                                          <p:stCondLst>
                                            <p:cond delay="0"/>
                                          </p:stCondLst>
                                        </p:cTn>
                                        <p:tgtEl>
                                          <p:spTgt spid="2"/>
                                        </p:tgtEl>
                                        <p:attrNameLst>
                                          <p:attrName>style.visibility</p:attrName>
                                        </p:attrNameLst>
                                      </p:cBhvr>
                                      <p:to>
                                        <p:strVal val="visible"/>
                                      </p:to>
                                    </p:set>
                                    <p:anim by="(-#ppt_w*2)" calcmode="lin" valueType="num">
                                      <p:cBhvr rctx="PPT">
                                        <p:cTn id="41" dur="500" autoRev="1" fill="hold">
                                          <p:stCondLst>
                                            <p:cond delay="0"/>
                                          </p:stCondLst>
                                        </p:cTn>
                                        <p:tgtEl>
                                          <p:spTgt spid="2"/>
                                        </p:tgtEl>
                                        <p:attrNameLst>
                                          <p:attrName>ppt_w</p:attrName>
                                        </p:attrNameLst>
                                      </p:cBhvr>
                                    </p:anim>
                                    <p:anim by="(#ppt_w*0.50)" calcmode="lin" valueType="num">
                                      <p:cBhvr>
                                        <p:cTn id="42" dur="500" decel="50000" autoRev="1" fill="hold">
                                          <p:stCondLst>
                                            <p:cond delay="0"/>
                                          </p:stCondLst>
                                        </p:cTn>
                                        <p:tgtEl>
                                          <p:spTgt spid="2"/>
                                        </p:tgtEl>
                                        <p:attrNameLst>
                                          <p:attrName>ppt_x</p:attrName>
                                        </p:attrNameLst>
                                      </p:cBhvr>
                                    </p:anim>
                                    <p:anim from="(-#ppt_h/2)" to="(#ppt_y)" calcmode="lin" valueType="num">
                                      <p:cBhvr>
                                        <p:cTn id="43" dur="1000" fill="hold">
                                          <p:stCondLst>
                                            <p:cond delay="0"/>
                                          </p:stCondLst>
                                        </p:cTn>
                                        <p:tgtEl>
                                          <p:spTgt spid="2"/>
                                        </p:tgtEl>
                                        <p:attrNameLst>
                                          <p:attrName>ppt_y</p:attrName>
                                        </p:attrNameLst>
                                      </p:cBhvr>
                                    </p:anim>
                                    <p:animRot by="21600000">
                                      <p:cBhvr>
                                        <p:cTn id="44" dur="1000" fill="hold">
                                          <p:stCondLst>
                                            <p:cond delay="0"/>
                                          </p:stCondLst>
                                        </p:cTn>
                                        <p:tgtEl>
                                          <p:spTgt spid="2"/>
                                        </p:tgtEl>
                                        <p:attrNameLst>
                                          <p:attrName>r</p:attrName>
                                        </p:attrNameLst>
                                      </p:cBhvr>
                                    </p:animRot>
                                  </p:childTnLst>
                                </p:cTn>
                              </p:par>
                            </p:childTnLst>
                          </p:cTn>
                        </p:par>
                      </p:childTnLst>
                    </p:cTn>
                  </p:par>
                  <p:par>
                    <p:cTn id="45" fill="hold">
                      <p:stCondLst>
                        <p:cond delay="indefinite"/>
                      </p:stCondLst>
                      <p:childTnLst>
                        <p:par>
                          <p:cTn id="46" fill="hold">
                            <p:stCondLst>
                              <p:cond delay="0"/>
                            </p:stCondLst>
                            <p:childTnLst>
                              <p:par>
                                <p:cTn id="47" presetID="3" presetClass="emph" presetSubtype="2" fill="hold" grpId="1" nodeType="clickEffect">
                                  <p:stCondLst>
                                    <p:cond delay="0"/>
                                  </p:stCondLst>
                                  <p:iterate type="lt">
                                    <p:tmPct val="0"/>
                                  </p:iterate>
                                  <p:childTnLst>
                                    <p:animClr clrSpc="rgb" dir="cw">
                                      <p:cBhvr override="childStyle">
                                        <p:cTn id="48" dur="2000" fill="hold"/>
                                        <p:tgtEl>
                                          <p:spTgt spid="2"/>
                                        </p:tgtEl>
                                        <p:attrNameLst>
                                          <p:attrName>style.color</p:attrName>
                                        </p:attrNameLst>
                                      </p:cBhvr>
                                      <p:to>
                                        <a:srgbClr val="0070C0"/>
                                      </p:to>
                                    </p:animClr>
                                  </p:childTnLst>
                                </p:cTn>
                              </p:par>
                            </p:childTnLst>
                          </p:cTn>
                        </p:par>
                      </p:childTnLst>
                    </p:cTn>
                  </p:par>
                  <p:par>
                    <p:cTn id="49" fill="hold">
                      <p:stCondLst>
                        <p:cond delay="indefinite"/>
                      </p:stCondLst>
                      <p:childTnLst>
                        <p:par>
                          <p:cTn id="50" fill="hold">
                            <p:stCondLst>
                              <p:cond delay="0"/>
                            </p:stCondLst>
                            <p:childTnLst>
                              <p:par>
                                <p:cTn id="51" presetID="7" presetClass="emph" presetSubtype="2" fill="hold" nodeType="clickEffect">
                                  <p:stCondLst>
                                    <p:cond delay="0"/>
                                  </p:stCondLst>
                                  <p:childTnLst>
                                    <p:animClr clrSpc="rgb" dir="cw">
                                      <p:cBhvr>
                                        <p:cTn id="52" dur="2000" fill="hold"/>
                                        <p:tgtEl>
                                          <p:spTgt spid="2"/>
                                        </p:tgtEl>
                                        <p:attrNameLst>
                                          <p:attrName>stroke.color</p:attrName>
                                        </p:attrNameLst>
                                      </p:cBhvr>
                                      <p:to>
                                        <a:schemeClr val="accent2"/>
                                      </p:to>
                                    </p:animClr>
                                    <p:set>
                                      <p:cBhvr>
                                        <p:cTn id="53" dur="2000" fill="hold"/>
                                        <p:tgtEl>
                                          <p:spTgt spid="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2" grpId="0"/>
      <p:bldP spid="2"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4038" y="1227528"/>
            <a:ext cx="3071279" cy="231697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3140" y="1244456"/>
            <a:ext cx="2954216" cy="230850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r="34236" b="10024"/>
          <a:stretch/>
        </p:blipFill>
        <p:spPr>
          <a:xfrm>
            <a:off x="903797" y="1227528"/>
            <a:ext cx="3114653" cy="23028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923692" y="329419"/>
            <a:ext cx="2039815" cy="584775"/>
          </a:xfrm>
          <a:prstGeom prst="rect">
            <a:avLst/>
          </a:prstGeom>
          <a:noFill/>
        </p:spPr>
        <p:txBody>
          <a:bodyPr wrap="square" rtlCol="0">
            <a:spAutoFit/>
          </a:bodyPr>
          <a:lstStyle/>
          <a:p>
            <a:r>
              <a:rPr lang="bn-IN" sz="3200" b="1" dirty="0">
                <a:latin typeface="Kalpurush" panose="02000600000000000000" pitchFamily="2" charset="0"/>
                <a:cs typeface="Kalpurush" panose="02000600000000000000" pitchFamily="2" charset="0"/>
              </a:rPr>
              <a:t>লক্ষ্য করো </a:t>
            </a:r>
            <a:endParaRPr lang="en-US" sz="3200" b="1" dirty="0">
              <a:latin typeface="Kalpurush" panose="02000600000000000000" pitchFamily="2" charset="0"/>
              <a:cs typeface="Kalpurush" panose="02000600000000000000" pitchFamily="2" charset="0"/>
            </a:endParaRPr>
          </a:p>
        </p:txBody>
      </p:sp>
      <p:sp>
        <p:nvSpPr>
          <p:cNvPr id="7" name="TextBox 6"/>
          <p:cNvSpPr txBox="1"/>
          <p:nvPr/>
        </p:nvSpPr>
        <p:spPr>
          <a:xfrm>
            <a:off x="1266092" y="3693942"/>
            <a:ext cx="2039815"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 বীজ  </a:t>
            </a:r>
            <a:endParaRPr lang="en-US" sz="2800" b="1" dirty="0">
              <a:latin typeface="Kalpurush" panose="02000600000000000000" pitchFamily="2" charset="0"/>
              <a:cs typeface="Kalpurush" panose="02000600000000000000" pitchFamily="2" charset="0"/>
            </a:endParaRPr>
          </a:p>
        </p:txBody>
      </p:sp>
      <p:sp>
        <p:nvSpPr>
          <p:cNvPr id="8" name="TextBox 7"/>
          <p:cNvSpPr txBox="1"/>
          <p:nvPr/>
        </p:nvSpPr>
        <p:spPr>
          <a:xfrm>
            <a:off x="8519913" y="3682067"/>
            <a:ext cx="3106616"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ভেজা কচিপাতার উপর   </a:t>
            </a:r>
            <a:endParaRPr lang="en-US" sz="2800" b="1" dirty="0">
              <a:latin typeface="Kalpurush" panose="02000600000000000000" pitchFamily="2" charset="0"/>
              <a:cs typeface="Kalpurush" panose="02000600000000000000" pitchFamily="2" charset="0"/>
            </a:endParaRPr>
          </a:p>
        </p:txBody>
      </p:sp>
      <p:sp>
        <p:nvSpPr>
          <p:cNvPr id="9" name="TextBox 8"/>
          <p:cNvSpPr txBox="1"/>
          <p:nvPr/>
        </p:nvSpPr>
        <p:spPr>
          <a:xfrm>
            <a:off x="4261336" y="3715154"/>
            <a:ext cx="3868615"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গাছের কান্ডের খুব কাছাকাছি    </a:t>
            </a:r>
            <a:endParaRPr lang="en-US" sz="2800" b="1" dirty="0">
              <a:latin typeface="Kalpurush" panose="02000600000000000000" pitchFamily="2" charset="0"/>
              <a:cs typeface="Kalpurush" panose="02000600000000000000" pitchFamily="2" charset="0"/>
            </a:endParaRPr>
          </a:p>
        </p:txBody>
      </p:sp>
      <p:sp>
        <p:nvSpPr>
          <p:cNvPr id="10" name="TextBox 9"/>
          <p:cNvSpPr txBox="1"/>
          <p:nvPr/>
        </p:nvSpPr>
        <p:spPr>
          <a:xfrm>
            <a:off x="380999" y="4923785"/>
            <a:ext cx="11629291" cy="954107"/>
          </a:xfrm>
          <a:prstGeom prst="rect">
            <a:avLst/>
          </a:prstGeom>
          <a:noFill/>
        </p:spPr>
        <p:txBody>
          <a:bodyPr wrap="square" rtlCol="0">
            <a:spAutoFit/>
          </a:bodyPr>
          <a:lstStyle/>
          <a:p>
            <a:r>
              <a:rPr lang="en-US" sz="2800" b="1" dirty="0">
                <a:latin typeface="Kalpurush" panose="02000600000000000000" pitchFamily="2" charset="0"/>
                <a:cs typeface="Kalpurush" panose="02000600000000000000" pitchFamily="2" charset="0"/>
              </a:rPr>
              <a:t>রাসায়নিক</a:t>
            </a:r>
            <a:r>
              <a:rPr lang="bn-IN" sz="2800" b="1" dirty="0">
                <a:latin typeface="Kalpurush" panose="02000600000000000000" pitchFamily="2" charset="0"/>
                <a:cs typeface="Kalpurush" panose="02000600000000000000" pitchFamily="2" charset="0"/>
              </a:rPr>
              <a:t> </a:t>
            </a:r>
            <a:r>
              <a:rPr lang="en-US" sz="2800" b="1" dirty="0">
                <a:latin typeface="Kalpurush" panose="02000600000000000000" pitchFamily="2" charset="0"/>
                <a:cs typeface="Kalpurush" panose="02000600000000000000" pitchFamily="2" charset="0"/>
              </a:rPr>
              <a:t>সার কোনো বীজ</a:t>
            </a:r>
            <a:r>
              <a:rPr lang="bn-IN" sz="2800" b="1" dirty="0">
                <a:latin typeface="Kalpurush" panose="02000600000000000000" pitchFamily="2" charset="0"/>
                <a:cs typeface="Kalpurush" panose="02000600000000000000" pitchFamily="2" charset="0"/>
              </a:rPr>
              <a:t>, গাছের কান্ডের খুব কাছাকাছি বা কোনো ভেজা কচিপাতার উপর ব্যবহার করা যাবে না।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48339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2" fill="hold"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right)">
                                      <p:cBhvr>
                                        <p:cTn id="28" dur="500"/>
                                        <p:tgtEl>
                                          <p:spTgt spid="3"/>
                                        </p:tgtEl>
                                      </p:cBhvr>
                                    </p:animEffect>
                                  </p:childTnLst>
                                </p:cTn>
                              </p:par>
                              <p:par>
                                <p:cTn id="29" presetID="22" presetClass="entr" presetSubtype="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right)">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52" presetClass="entr" presetSubtype="0" fill="hold" grpId="0" nodeType="clickEffect">
                                  <p:stCondLst>
                                    <p:cond delay="0"/>
                                  </p:stCondLst>
                                  <p:iterate type="lt">
                                    <p:tmPct val="0"/>
                                  </p:iterate>
                                  <p:childTnLst>
                                    <p:set>
                                      <p:cBhvr>
                                        <p:cTn id="35" dur="1" fill="hold">
                                          <p:stCondLst>
                                            <p:cond delay="0"/>
                                          </p:stCondLst>
                                        </p:cTn>
                                        <p:tgtEl>
                                          <p:spTgt spid="10"/>
                                        </p:tgtEl>
                                        <p:attrNameLst>
                                          <p:attrName>style.visibility</p:attrName>
                                        </p:attrNameLst>
                                      </p:cBhvr>
                                      <p:to>
                                        <p:strVal val="visible"/>
                                      </p:to>
                                    </p:set>
                                    <p:animScale>
                                      <p:cBhvr>
                                        <p:cTn id="36" dur="1000" decel="50000" fill="hold">
                                          <p:stCondLst>
                                            <p:cond delay="0"/>
                                          </p:stCondLst>
                                        </p:cTn>
                                        <p:tgtEl>
                                          <p:spTgt spid="1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10"/>
                                        </p:tgtEl>
                                        <p:attrNameLst>
                                          <p:attrName>ppt_x</p:attrName>
                                          <p:attrName>ppt_y</p:attrName>
                                        </p:attrNameLst>
                                      </p:cBhvr>
                                    </p:animMotion>
                                    <p:animEffect transition="in" filter="fade">
                                      <p:cBhvr>
                                        <p:cTn id="38" dur="1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28" presetClass="emph" presetSubtype="0" fill="hold" grpId="1" nodeType="clickEffect">
                                  <p:stCondLst>
                                    <p:cond delay="0"/>
                                  </p:stCondLst>
                                  <p:iterate type="lt">
                                    <p:tmPct val="10000"/>
                                  </p:iterate>
                                  <p:childTnLst>
                                    <p:animClr clrSpc="rgb" dir="cw">
                                      <p:cBhvr override="childStyle">
                                        <p:cTn id="42" dur="500" fill="hold"/>
                                        <p:tgtEl>
                                          <p:spTgt spid="10"/>
                                        </p:tgtEl>
                                        <p:attrNameLst>
                                          <p:attrName>style.color</p:attrName>
                                        </p:attrNameLst>
                                      </p:cBhvr>
                                      <p:to>
                                        <a:srgbClr val="00B050"/>
                                      </p:to>
                                    </p:animClr>
                                    <p:animClr clrSpc="rgb" dir="cw">
                                      <p:cBhvr>
                                        <p:cTn id="43" dur="500" fill="hold"/>
                                        <p:tgtEl>
                                          <p:spTgt spid="10"/>
                                        </p:tgtEl>
                                        <p:attrNameLst>
                                          <p:attrName>fillcolor</p:attrName>
                                        </p:attrNameLst>
                                      </p:cBhvr>
                                      <p:to>
                                        <a:srgbClr val="00B050"/>
                                      </p:to>
                                    </p:animClr>
                                    <p:set>
                                      <p:cBhvr>
                                        <p:cTn id="44" dur="500" fill="hold"/>
                                        <p:tgtEl>
                                          <p:spTgt spid="10"/>
                                        </p:tgtEl>
                                        <p:attrNameLst>
                                          <p:attrName>fill.type</p:attrName>
                                        </p:attrNameLst>
                                      </p:cBhvr>
                                      <p:to>
                                        <p:strVal val="solid"/>
                                      </p:to>
                                    </p:set>
                                    <p:anim to="1.5" calcmode="lin" valueType="num">
                                      <p:cBhvr override="childStyle">
                                        <p:cTn id="45" dur="500" fill="hold"/>
                                        <p:tgtEl>
                                          <p:spTgt spid="10"/>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83015" y="352865"/>
            <a:ext cx="2098431" cy="646331"/>
          </a:xfrm>
          <a:prstGeom prst="rect">
            <a:avLst/>
          </a:prstGeom>
          <a:noFill/>
        </p:spPr>
        <p:txBody>
          <a:bodyPr wrap="square" rtlCol="0">
            <a:spAutoFit/>
          </a:bodyPr>
          <a:lstStyle/>
          <a:p>
            <a:r>
              <a:rPr lang="bn-IN" sz="3600" b="1" dirty="0">
                <a:latin typeface="Kalpurush" panose="02000600000000000000" pitchFamily="2" charset="0"/>
                <a:cs typeface="Kalpurush" panose="02000600000000000000" pitchFamily="2" charset="0"/>
              </a:rPr>
              <a:t>লক্ষ্য করো </a:t>
            </a:r>
            <a:endParaRPr lang="en-US" sz="3600" b="1" dirty="0">
              <a:latin typeface="Kalpurush" panose="02000600000000000000" pitchFamily="2" charset="0"/>
              <a:cs typeface="Kalpurush" panose="02000600000000000000" pitchFamily="2" charset="0"/>
            </a:endParaRPr>
          </a:p>
        </p:txBody>
      </p:sp>
      <p:pic>
        <p:nvPicPr>
          <p:cNvPr id="6" name="Picture 5" descr="unnamed-1581074977709.jpg"/>
          <p:cNvPicPr>
            <a:picLocks noChangeAspect="1"/>
          </p:cNvPicPr>
          <p:nvPr/>
        </p:nvPicPr>
        <p:blipFill>
          <a:blip r:embed="rId2"/>
          <a:srcRect l="40000" t="31037" r="11667" b="18847"/>
          <a:stretch>
            <a:fillRect/>
          </a:stretch>
        </p:blipFill>
        <p:spPr>
          <a:xfrm>
            <a:off x="1380390" y="1146582"/>
            <a:ext cx="3402625" cy="267514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504948" y="4057358"/>
            <a:ext cx="3153508"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ধানের কাদাময় জমিতে  </a:t>
            </a:r>
            <a:endParaRPr lang="en-US" sz="2800" b="1" dirty="0">
              <a:latin typeface="Kalpurush" panose="02000600000000000000" pitchFamily="2" charset="0"/>
              <a:cs typeface="Kalpurush" panose="02000600000000000000" pitchFamily="2" charset="0"/>
            </a:endParaRPr>
          </a:p>
        </p:txBody>
      </p:sp>
      <p:sp>
        <p:nvSpPr>
          <p:cNvPr id="10" name="TextBox 9"/>
          <p:cNvSpPr txBox="1"/>
          <p:nvPr/>
        </p:nvSpPr>
        <p:spPr>
          <a:xfrm>
            <a:off x="6096000" y="4071303"/>
            <a:ext cx="3774831"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শুকনো জমিতে নিড়ানি দিয়ে   </a:t>
            </a:r>
            <a:endParaRPr lang="en-US" sz="2800" b="1" dirty="0">
              <a:latin typeface="Kalpurush" panose="02000600000000000000" pitchFamily="2" charset="0"/>
              <a:cs typeface="Kalpurush" panose="02000600000000000000" pitchFamily="2" charset="0"/>
            </a:endParaRPr>
          </a:p>
        </p:txBody>
      </p:sp>
      <p:sp>
        <p:nvSpPr>
          <p:cNvPr id="11" name="TextBox 10"/>
          <p:cNvSpPr txBox="1"/>
          <p:nvPr/>
        </p:nvSpPr>
        <p:spPr>
          <a:xfrm>
            <a:off x="1188423" y="4844103"/>
            <a:ext cx="9467853"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ধানের কাদাময় জমিতে ইউরিয়া প্রয়োগ করতে হবে। তবে শুকনো জমিতে প্রয়োগের পর নিড়ানি বা আঁচড়া দিয়ে মাটির সাথে মিশাতে হবে।   </a:t>
            </a:r>
            <a:endParaRPr lang="en-US" sz="2800" b="1" dirty="0">
              <a:latin typeface="Kalpurush" panose="02000600000000000000" pitchFamily="2" charset="0"/>
              <a:cs typeface="Kalpurush" panose="02000600000000000000" pitchFamily="2"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2350" y="1181962"/>
            <a:ext cx="3864220" cy="263976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964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50" presetClass="entr" presetSubtype="0" decel="100000" fill="hold" grpId="0" nodeType="clickEffect">
                                  <p:stCondLst>
                                    <p:cond delay="0"/>
                                  </p:stCondLst>
                                  <p:iterate type="lt">
                                    <p:tmPct val="0"/>
                                  </p:iterate>
                                  <p:childTnLst>
                                    <p:set>
                                      <p:cBhvr>
                                        <p:cTn id="29" dur="1" fill="hold">
                                          <p:stCondLst>
                                            <p:cond delay="0"/>
                                          </p:stCondLst>
                                        </p:cTn>
                                        <p:tgtEl>
                                          <p:spTgt spid="11"/>
                                        </p:tgtEl>
                                        <p:attrNameLst>
                                          <p:attrName>style.visibility</p:attrName>
                                        </p:attrNameLst>
                                      </p:cBhvr>
                                      <p:to>
                                        <p:strVal val="visible"/>
                                      </p:to>
                                    </p:set>
                                    <p:anim calcmode="lin" valueType="num">
                                      <p:cBhvr>
                                        <p:cTn id="30" dur="1000" fill="hold"/>
                                        <p:tgtEl>
                                          <p:spTgt spid="11"/>
                                        </p:tgtEl>
                                        <p:attrNameLst>
                                          <p:attrName>ppt_w</p:attrName>
                                        </p:attrNameLst>
                                      </p:cBhvr>
                                      <p:tavLst>
                                        <p:tav tm="0">
                                          <p:val>
                                            <p:strVal val="#ppt_w+.3"/>
                                          </p:val>
                                        </p:tav>
                                        <p:tav tm="100000">
                                          <p:val>
                                            <p:strVal val="#ppt_w"/>
                                          </p:val>
                                        </p:tav>
                                      </p:tavLst>
                                    </p:anim>
                                    <p:anim calcmode="lin" valueType="num">
                                      <p:cBhvr>
                                        <p:cTn id="31" dur="1000" fill="hold"/>
                                        <p:tgtEl>
                                          <p:spTgt spid="11"/>
                                        </p:tgtEl>
                                        <p:attrNameLst>
                                          <p:attrName>ppt_h</p:attrName>
                                        </p:attrNameLst>
                                      </p:cBhvr>
                                      <p:tavLst>
                                        <p:tav tm="0">
                                          <p:val>
                                            <p:strVal val="#ppt_h"/>
                                          </p:val>
                                        </p:tav>
                                        <p:tav tm="100000">
                                          <p:val>
                                            <p:strVal val="#ppt_h"/>
                                          </p:val>
                                        </p:tav>
                                      </p:tavLst>
                                    </p:anim>
                                    <p:animEffect transition="in" filter="fade">
                                      <p:cBhvr>
                                        <p:cTn id="32" dur="10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mph" presetSubtype="2" fill="hold" grpId="1" nodeType="clickEffect">
                                  <p:stCondLst>
                                    <p:cond delay="0"/>
                                  </p:stCondLst>
                                  <p:childTnLst>
                                    <p:animClr clrSpc="rgb" dir="cw">
                                      <p:cBhvr override="childStyle">
                                        <p:cTn id="36" dur="2000" fill="hold"/>
                                        <p:tgtEl>
                                          <p:spTgt spid="9"/>
                                        </p:tgtEl>
                                        <p:attrNameLst>
                                          <p:attrName>style.color</p:attrName>
                                        </p:attrNameLst>
                                      </p:cBhvr>
                                      <p:to>
                                        <a:srgbClr val="002060"/>
                                      </p:to>
                                    </p:animClr>
                                  </p:childTnLst>
                                </p:cTn>
                              </p:par>
                            </p:childTnLst>
                          </p:cTn>
                        </p:par>
                      </p:childTnLst>
                    </p:cTn>
                  </p:par>
                  <p:par>
                    <p:cTn id="37" fill="hold">
                      <p:stCondLst>
                        <p:cond delay="indefinite"/>
                      </p:stCondLst>
                      <p:childTnLst>
                        <p:par>
                          <p:cTn id="38" fill="hold">
                            <p:stCondLst>
                              <p:cond delay="0"/>
                            </p:stCondLst>
                            <p:childTnLst>
                              <p:par>
                                <p:cTn id="39" presetID="3" presetClass="emph" presetSubtype="2" fill="hold" grpId="1" nodeType="clickEffect">
                                  <p:stCondLst>
                                    <p:cond delay="0"/>
                                  </p:stCondLst>
                                  <p:childTnLst>
                                    <p:animClr clrSpc="rgb" dir="cw">
                                      <p:cBhvr override="childStyle">
                                        <p:cTn id="40" dur="2000" fill="hold"/>
                                        <p:tgtEl>
                                          <p:spTgt spid="10"/>
                                        </p:tgtEl>
                                        <p:attrNameLst>
                                          <p:attrName>style.color</p:attrName>
                                        </p:attrNameLst>
                                      </p:cBhvr>
                                      <p:to>
                                        <a:srgbClr val="0070C0"/>
                                      </p:to>
                                    </p:animClr>
                                  </p:childTnLst>
                                </p:cTn>
                              </p:par>
                            </p:childTnLst>
                          </p:cTn>
                        </p:par>
                      </p:childTnLst>
                    </p:cTn>
                  </p:par>
                  <p:par>
                    <p:cTn id="41" fill="hold">
                      <p:stCondLst>
                        <p:cond delay="indefinite"/>
                      </p:stCondLst>
                      <p:childTnLst>
                        <p:par>
                          <p:cTn id="42" fill="hold">
                            <p:stCondLst>
                              <p:cond delay="0"/>
                            </p:stCondLst>
                            <p:childTnLst>
                              <p:par>
                                <p:cTn id="43" presetID="28" presetClass="emph" presetSubtype="0" fill="hold" grpId="1" nodeType="clickEffect">
                                  <p:stCondLst>
                                    <p:cond delay="0"/>
                                  </p:stCondLst>
                                  <p:iterate type="lt">
                                    <p:tmPct val="10000"/>
                                  </p:iterate>
                                  <p:childTnLst>
                                    <p:animClr clrSpc="rgb" dir="cw">
                                      <p:cBhvr override="childStyle">
                                        <p:cTn id="44" dur="500" fill="hold"/>
                                        <p:tgtEl>
                                          <p:spTgt spid="11"/>
                                        </p:tgtEl>
                                        <p:attrNameLst>
                                          <p:attrName>style.color</p:attrName>
                                        </p:attrNameLst>
                                      </p:cBhvr>
                                      <p:to>
                                        <a:schemeClr val="accent2"/>
                                      </p:to>
                                    </p:animClr>
                                    <p:animClr clrSpc="rgb" dir="cw">
                                      <p:cBhvr>
                                        <p:cTn id="45" dur="500" fill="hold"/>
                                        <p:tgtEl>
                                          <p:spTgt spid="11"/>
                                        </p:tgtEl>
                                        <p:attrNameLst>
                                          <p:attrName>fillcolor</p:attrName>
                                        </p:attrNameLst>
                                      </p:cBhvr>
                                      <p:to>
                                        <a:schemeClr val="accent2"/>
                                      </p:to>
                                    </p:animClr>
                                    <p:set>
                                      <p:cBhvr>
                                        <p:cTn id="46" dur="500" fill="hold"/>
                                        <p:tgtEl>
                                          <p:spTgt spid="11"/>
                                        </p:tgtEl>
                                        <p:attrNameLst>
                                          <p:attrName>fill.type</p:attrName>
                                        </p:attrNameLst>
                                      </p:cBhvr>
                                      <p:to>
                                        <p:strVal val="solid"/>
                                      </p:to>
                                    </p:set>
                                    <p:anim to="1.5" calcmode="lin" valueType="num">
                                      <p:cBhvr override="childStyle">
                                        <p:cTn id="47" dur="500" fill="hold"/>
                                        <p:tgtEl>
                                          <p:spTgt spid="11"/>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P spid="10" grpId="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BE43DF6-1762-7DA1-25F3-EFD20F105EEC}"/>
              </a:ext>
            </a:extLst>
          </p:cNvPr>
          <p:cNvSpPr txBox="1"/>
          <p:nvPr/>
        </p:nvSpPr>
        <p:spPr>
          <a:xfrm>
            <a:off x="1029714" y="34717"/>
            <a:ext cx="10680066" cy="830997"/>
          </a:xfrm>
          <a:prstGeom prst="rect">
            <a:avLst/>
          </a:prstGeom>
          <a:noFill/>
        </p:spPr>
        <p:txBody>
          <a:bodyPr wrap="square">
            <a:spAutoFit/>
            <a:scene3d>
              <a:camera prst="perspectiveRight"/>
              <a:lightRig rig="threePt" dir="t"/>
            </a:scene3d>
          </a:bodyPr>
          <a:lstStyle/>
          <a:p>
            <a:r>
              <a:rPr lang="en-US" sz="4800" dirty="0">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       </a:t>
            </a:r>
            <a:r>
              <a:rPr lang="en-US" sz="4800" dirty="0" err="1">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আজকের</a:t>
            </a:r>
            <a:r>
              <a:rPr lang="en-US" sz="4800" dirty="0">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 </a:t>
            </a:r>
            <a:r>
              <a:rPr lang="en-US" sz="4800" dirty="0" err="1">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পাঠে</a:t>
            </a:r>
            <a:r>
              <a:rPr lang="en-US" sz="4800" dirty="0">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 স</a:t>
            </a:r>
            <a:r>
              <a:rPr lang="bn-IN" sz="4800" dirty="0">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বাইকে</a:t>
            </a:r>
            <a:r>
              <a:rPr lang="en-US" sz="4800" dirty="0">
                <a:ln w="0"/>
                <a:solidFill>
                  <a:srgbClr val="00B0F0"/>
                </a:solidFill>
                <a:effectLst>
                  <a:reflection blurRad="6350" stA="53000" endA="300" endPos="35500" dir="5400000" sy="-90000" algn="bl" rotWithShape="0"/>
                </a:effectLst>
                <a:latin typeface="Jumble" panose="020B0604020202020204" pitchFamily="2" charset="0"/>
                <a:cs typeface="Kalpurush" panose="02000600000000000000" pitchFamily="2" charset="0"/>
              </a:rPr>
              <a:t> </a:t>
            </a:r>
            <a:r>
              <a:rPr lang="bn-IN" sz="4400" b="1" dirty="0">
                <a:solidFill>
                  <a:srgbClr val="00B0F0"/>
                </a:solidFill>
                <a:effectLst>
                  <a:outerShdw blurRad="50800" dist="38100" dir="10800000" algn="r" rotWithShape="0">
                    <a:prstClr val="black">
                      <a:alpha val="40000"/>
                    </a:prstClr>
                  </a:outerShdw>
                </a:effectLst>
                <a:latin typeface="Jumble" panose="020B0604020202020204" pitchFamily="2" charset="0"/>
                <a:cs typeface="Kalpurush" panose="02000600000000000000" pitchFamily="2" charset="0"/>
              </a:rPr>
              <a:t> </a:t>
            </a:r>
            <a:r>
              <a:rPr lang="en-US" sz="4400" b="1" dirty="0" err="1">
                <a:solidFill>
                  <a:srgbClr val="FF0000"/>
                </a:solidFill>
                <a:effectLst>
                  <a:outerShdw blurRad="50800" dist="38100" dir="10800000" algn="r" rotWithShape="0">
                    <a:prstClr val="black">
                      <a:alpha val="40000"/>
                    </a:prstClr>
                  </a:outerShdw>
                </a:effectLst>
                <a:latin typeface="Jumble" panose="020B0604020202020204" pitchFamily="2" charset="0"/>
                <a:cs typeface="Kalpurush" panose="02000600000000000000" pitchFamily="2" charset="0"/>
              </a:rPr>
              <a:t>স্বা</a:t>
            </a:r>
            <a:r>
              <a:rPr lang="bn-IN" sz="4800" b="1" dirty="0">
                <a:solidFill>
                  <a:srgbClr val="FF0000"/>
                </a:solidFill>
                <a:effectLst>
                  <a:outerShdw blurRad="50800" dist="38100" dir="10800000" algn="r" rotWithShape="0">
                    <a:prstClr val="black">
                      <a:alpha val="40000"/>
                    </a:prstClr>
                  </a:outerShdw>
                </a:effectLst>
                <a:latin typeface="Jumble" panose="020B0604020202020204" pitchFamily="2" charset="0"/>
                <a:cs typeface="Kalpurush" panose="02000600000000000000" pitchFamily="2" charset="0"/>
              </a:rPr>
              <a:t>গতম </a:t>
            </a:r>
            <a:endParaRPr lang="en-US" sz="4800" b="1" dirty="0">
              <a:solidFill>
                <a:srgbClr val="FF0000"/>
              </a:solidFill>
              <a:effectLst>
                <a:outerShdw blurRad="50800" dist="38100" dir="10800000" algn="r" rotWithShape="0">
                  <a:prstClr val="black">
                    <a:alpha val="40000"/>
                  </a:prstClr>
                </a:outerShdw>
              </a:effectLst>
              <a:latin typeface="Jumble" panose="020B0604020202020204" pitchFamily="2" charset="0"/>
              <a:cs typeface="Kalpurush" panose="02000600000000000000" pitchFamily="2" charset="0"/>
            </a:endParaRPr>
          </a:p>
        </p:txBody>
      </p:sp>
      <p:pic>
        <p:nvPicPr>
          <p:cNvPr id="2" name="Picture 1">
            <a:extLst>
              <a:ext uri="{FF2B5EF4-FFF2-40B4-BE49-F238E27FC236}">
                <a16:creationId xmlns:a16="http://schemas.microsoft.com/office/drawing/2014/main" id="{8ABD592B-6E3C-F5D3-9E27-FA1CEB8222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02" y="1228299"/>
            <a:ext cx="4081668" cy="5629701"/>
          </a:xfrm>
          <a:prstGeom prst="rect">
            <a:avLst/>
          </a:prstGeom>
        </p:spPr>
      </p:pic>
      <p:pic>
        <p:nvPicPr>
          <p:cNvPr id="4" name="Picture 3">
            <a:extLst>
              <a:ext uri="{FF2B5EF4-FFF2-40B4-BE49-F238E27FC236}">
                <a16:creationId xmlns:a16="http://schemas.microsoft.com/office/drawing/2014/main" id="{18B072E0-35BD-FA31-164E-A405421F26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6870" y="1228299"/>
            <a:ext cx="4530914" cy="5634828"/>
          </a:xfrm>
          <a:prstGeom prst="rect">
            <a:avLst/>
          </a:prstGeom>
        </p:spPr>
      </p:pic>
      <p:pic>
        <p:nvPicPr>
          <p:cNvPr id="5" name="Picture 4">
            <a:extLst>
              <a:ext uri="{FF2B5EF4-FFF2-40B4-BE49-F238E27FC236}">
                <a16:creationId xmlns:a16="http://schemas.microsoft.com/office/drawing/2014/main" id="{50502628-3909-C831-2D5B-DC27FA925F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47785" y="1227919"/>
            <a:ext cx="3444216" cy="5634828"/>
          </a:xfrm>
          <a:prstGeom prst="rect">
            <a:avLst/>
          </a:prstGeom>
        </p:spPr>
      </p:pic>
    </p:spTree>
    <p:extLst>
      <p:ext uri="{BB962C8B-B14F-4D97-AF65-F5344CB8AC3E}">
        <p14:creationId xmlns:p14="http://schemas.microsoft.com/office/powerpoint/2010/main" val="6268525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2000" fill="hold"/>
                                        <p:tgtEl>
                                          <p:spTgt spid="3"/>
                                        </p:tgtEl>
                                        <p:attrNameLst>
                                          <p:attrName>ppt_y</p:attrName>
                                        </p:attrNameLst>
                                      </p:cBhvr>
                                      <p:tavLst>
                                        <p:tav tm="0">
                                          <p:val>
                                            <p:strVal val="#ppt_y"/>
                                          </p:val>
                                        </p:tav>
                                        <p:tav tm="100000">
                                          <p:val>
                                            <p:strVal val="#ppt_y"/>
                                          </p:val>
                                        </p:tav>
                                      </p:tavLst>
                                    </p:anim>
                                    <p:anim calcmode="lin" valueType="num">
                                      <p:cBhvr>
                                        <p:cTn id="9" dur="20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20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2000" tmFilter="0,0; .5, 1; 1, 1"/>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8" presetClass="emph" presetSubtype="0" fill="hold" nodeType="clickEffect">
                                  <p:stCondLst>
                                    <p:cond delay="1000"/>
                                  </p:stCondLst>
                                  <p:iterate type="lt">
                                    <p:tmPct val="10000"/>
                                  </p:iterate>
                                  <p:childTnLst>
                                    <p:animClr clrSpc="rgb" dir="cw">
                                      <p:cBhvr override="childStyle">
                                        <p:cTn id="15" dur="2000" fill="hold"/>
                                        <p:tgtEl>
                                          <p:spTgt spid="3">
                                            <p:txEl>
                                              <p:pRg st="0" end="0"/>
                                            </p:txEl>
                                          </p:spTgt>
                                        </p:tgtEl>
                                        <p:attrNameLst>
                                          <p:attrName>style.color</p:attrName>
                                        </p:attrNameLst>
                                      </p:cBhvr>
                                      <p:to>
                                        <a:srgbClr val="0070C0"/>
                                      </p:to>
                                    </p:animClr>
                                    <p:animClr clrSpc="rgb" dir="cw">
                                      <p:cBhvr>
                                        <p:cTn id="16" dur="2000" fill="hold"/>
                                        <p:tgtEl>
                                          <p:spTgt spid="3">
                                            <p:txEl>
                                              <p:pRg st="0" end="0"/>
                                            </p:txEl>
                                          </p:spTgt>
                                        </p:tgtEl>
                                        <p:attrNameLst>
                                          <p:attrName>fillcolor</p:attrName>
                                        </p:attrNameLst>
                                      </p:cBhvr>
                                      <p:to>
                                        <a:srgbClr val="0070C0"/>
                                      </p:to>
                                    </p:animClr>
                                    <p:set>
                                      <p:cBhvr>
                                        <p:cTn id="17" dur="2000" fill="hold"/>
                                        <p:tgtEl>
                                          <p:spTgt spid="3">
                                            <p:txEl>
                                              <p:pRg st="0" end="0"/>
                                            </p:txEl>
                                          </p:spTgt>
                                        </p:tgtEl>
                                        <p:attrNameLst>
                                          <p:attrName>fill.type</p:attrName>
                                        </p:attrNameLst>
                                      </p:cBhvr>
                                      <p:to>
                                        <p:strVal val="solid"/>
                                      </p:to>
                                    </p:set>
                                    <p:anim to="1.5" calcmode="lin" valueType="num">
                                      <p:cBhvr override="childStyle">
                                        <p:cTn id="18" dur="2000" fill="hold"/>
                                        <p:tgtEl>
                                          <p:spTgt spid="3">
                                            <p:txEl>
                                              <p:pRg st="0" end="0"/>
                                            </p:txEl>
                                          </p:spTgt>
                                        </p:tgtEl>
                                        <p:attrNameLst>
                                          <p:attrName>style.fontSize</p:attrName>
                                        </p:attrNameLst>
                                      </p:cBhvr>
                                    </p:anim>
                                  </p:childTnLst>
                                </p:cTn>
                              </p:par>
                              <p:par>
                                <p:cTn id="19" presetID="14" presetClass="entr" presetSubtype="10" fill="hold" nodeType="withEffect">
                                  <p:stCondLst>
                                    <p:cond delay="125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1500"/>
                                        <p:tgtEl>
                                          <p:spTgt spid="2"/>
                                        </p:tgtEl>
                                      </p:cBhvr>
                                    </p:animEffect>
                                  </p:childTnLst>
                                </p:cTn>
                              </p:par>
                              <p:par>
                                <p:cTn id="22" presetID="6" presetClass="emph" presetSubtype="0" fill="hold" nodeType="withEffect">
                                  <p:stCondLst>
                                    <p:cond delay="1250"/>
                                  </p:stCondLst>
                                  <p:childTnLst>
                                    <p:animScale>
                                      <p:cBhvr>
                                        <p:cTn id="23" dur="1500" fill="hold"/>
                                        <p:tgtEl>
                                          <p:spTgt spid="2"/>
                                        </p:tgtEl>
                                      </p:cBhvr>
                                      <p:by x="150000" y="150000"/>
                                    </p:animScale>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500"/>
                                  </p:stCondLst>
                                  <p:childTnLst>
                                    <p:set>
                                      <p:cBhvr>
                                        <p:cTn id="27" dur="1" fill="hold">
                                          <p:stCondLst>
                                            <p:cond delay="0"/>
                                          </p:stCondLst>
                                        </p:cTn>
                                        <p:tgtEl>
                                          <p:spTgt spid="4"/>
                                        </p:tgtEl>
                                        <p:attrNameLst>
                                          <p:attrName>style.visibility</p:attrName>
                                        </p:attrNameLst>
                                      </p:cBhvr>
                                      <p:to>
                                        <p:strVal val="visible"/>
                                      </p:to>
                                    </p:set>
                                    <p:animEffect transition="in" filter="randombar(horizontal)">
                                      <p:cBhvr>
                                        <p:cTn id="28" dur="10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500"/>
                                  </p:stCondLst>
                                  <p:childTnLst>
                                    <p:animScale>
                                      <p:cBhvr>
                                        <p:cTn id="32" dur="1000" fill="hold"/>
                                        <p:tgtEl>
                                          <p:spTgt spid="4"/>
                                        </p:tgtEl>
                                      </p:cBhvr>
                                      <p:by x="150000" y="150000"/>
                                    </p:animScale>
                                  </p:childTnLst>
                                </p:cTn>
                              </p:par>
                              <p:par>
                                <p:cTn id="33" presetID="14" presetClass="entr" presetSubtype="10" fill="hold" nodeType="withEffect">
                                  <p:stCondLst>
                                    <p:cond delay="750"/>
                                  </p:stCondLst>
                                  <p:childTnLst>
                                    <p:set>
                                      <p:cBhvr>
                                        <p:cTn id="34" dur="1" fill="hold">
                                          <p:stCondLst>
                                            <p:cond delay="0"/>
                                          </p:stCondLst>
                                        </p:cTn>
                                        <p:tgtEl>
                                          <p:spTgt spid="5"/>
                                        </p:tgtEl>
                                        <p:attrNameLst>
                                          <p:attrName>style.visibility</p:attrName>
                                        </p:attrNameLst>
                                      </p:cBhvr>
                                      <p:to>
                                        <p:strVal val="visible"/>
                                      </p:to>
                                    </p:set>
                                    <p:animEffect transition="in" filter="randombar(horizontal)">
                                      <p:cBhvr>
                                        <p:cTn id="35" dur="1500"/>
                                        <p:tgtEl>
                                          <p:spTgt spid="5"/>
                                        </p:tgtEl>
                                      </p:cBhvr>
                                    </p:animEffect>
                                  </p:childTnLst>
                                </p:cTn>
                              </p:par>
                              <p:par>
                                <p:cTn id="36" presetID="6" presetClass="emph" presetSubtype="0" fill="hold" nodeType="withEffect">
                                  <p:stCondLst>
                                    <p:cond delay="750"/>
                                  </p:stCondLst>
                                  <p:childTnLst>
                                    <p:animScale>
                                      <p:cBhvr>
                                        <p:cTn id="37" dur="15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23745" y="225359"/>
            <a:ext cx="2368061" cy="707886"/>
          </a:xfrm>
          <a:prstGeom prst="rect">
            <a:avLst/>
          </a:prstGeom>
          <a:noFill/>
        </p:spPr>
        <p:txBody>
          <a:bodyPr wrap="square" rtlCol="0">
            <a:spAutoFit/>
          </a:bodyPr>
          <a:lstStyle/>
          <a:p>
            <a:r>
              <a:rPr lang="bn-IN" sz="4000" b="1" dirty="0">
                <a:latin typeface="Kalpurush" panose="02000600000000000000" pitchFamily="2" charset="0"/>
                <a:cs typeface="Kalpurush" panose="02000600000000000000" pitchFamily="2" charset="0"/>
              </a:rPr>
              <a:t>লক্ষ্য করো </a:t>
            </a:r>
            <a:endParaRPr lang="en-US" sz="4000" b="1" dirty="0">
              <a:latin typeface="Kalpurush" panose="02000600000000000000" pitchFamily="2" charset="0"/>
              <a:cs typeface="Kalpurush" panose="02000600000000000000" pitchFamily="2"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8333" t="26667" r="30429" b="31667"/>
          <a:stretch/>
        </p:blipFill>
        <p:spPr>
          <a:xfrm>
            <a:off x="4192008" y="1031765"/>
            <a:ext cx="2799798" cy="2058392"/>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0411" b="19207"/>
          <a:stretch/>
        </p:blipFill>
        <p:spPr>
          <a:xfrm>
            <a:off x="8003427" y="1091486"/>
            <a:ext cx="2790091" cy="1998671"/>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380" y="3739660"/>
            <a:ext cx="3180567" cy="2136397"/>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p:cNvPicPr>
            <a:picLocks noChangeAspect="1"/>
          </p:cNvPicPr>
          <p:nvPr/>
        </p:nvPicPr>
        <p:blipFill rotWithShape="1">
          <a:blip r:embed="rId5" cstate="print">
            <a:extLst>
              <a:ext uri="{28A0092B-C50C-407E-A947-70E740481C1C}">
                <a14:useLocalDpi xmlns:a14="http://schemas.microsoft.com/office/drawing/2010/main" val="0"/>
              </a:ext>
            </a:extLst>
          </a:blip>
          <a:srcRect r="13220"/>
          <a:stretch/>
        </p:blipFill>
        <p:spPr>
          <a:xfrm>
            <a:off x="6179551" y="3739660"/>
            <a:ext cx="3090251" cy="2168770"/>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6397" y="996228"/>
            <a:ext cx="2924175" cy="2093929"/>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xtBox 8"/>
          <p:cNvSpPr txBox="1"/>
          <p:nvPr/>
        </p:nvSpPr>
        <p:spPr>
          <a:xfrm>
            <a:off x="1082480" y="3149805"/>
            <a:ext cx="1625552"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 জৈব সার </a:t>
            </a:r>
            <a:endParaRPr lang="en-US" sz="2800" b="1" dirty="0">
              <a:latin typeface="Kalpurush" panose="02000600000000000000" pitchFamily="2" charset="0"/>
              <a:cs typeface="Kalpurush" panose="02000600000000000000" pitchFamily="2" charset="0"/>
            </a:endParaRPr>
          </a:p>
        </p:txBody>
      </p:sp>
      <p:sp>
        <p:nvSpPr>
          <p:cNvPr id="10" name="TextBox 9"/>
          <p:cNvSpPr txBox="1"/>
          <p:nvPr/>
        </p:nvSpPr>
        <p:spPr>
          <a:xfrm>
            <a:off x="4552977" y="3167390"/>
            <a:ext cx="2077860"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টিএসপি </a:t>
            </a:r>
            <a:r>
              <a:rPr lang="en-US" sz="2800" b="1" dirty="0" err="1">
                <a:latin typeface="Kalpurush" panose="02000600000000000000" pitchFamily="2" charset="0"/>
                <a:cs typeface="Kalpurush" panose="02000600000000000000" pitchFamily="2" charset="0"/>
              </a:rPr>
              <a:t>সার</a:t>
            </a:r>
            <a:endParaRPr lang="en-US" sz="2800" b="1" dirty="0">
              <a:latin typeface="Kalpurush" panose="02000600000000000000" pitchFamily="2" charset="0"/>
              <a:cs typeface="Kalpurush" panose="02000600000000000000" pitchFamily="2" charset="0"/>
            </a:endParaRPr>
          </a:p>
        </p:txBody>
      </p:sp>
      <p:sp>
        <p:nvSpPr>
          <p:cNvPr id="11" name="TextBox 10"/>
          <p:cNvSpPr txBox="1"/>
          <p:nvPr/>
        </p:nvSpPr>
        <p:spPr>
          <a:xfrm>
            <a:off x="8359542" y="3191915"/>
            <a:ext cx="2077860"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এমওপি </a:t>
            </a:r>
            <a:r>
              <a:rPr lang="en-US" sz="2800" b="1" dirty="0" err="1">
                <a:latin typeface="Kalpurush" panose="02000600000000000000" pitchFamily="2" charset="0"/>
                <a:cs typeface="Kalpurush" panose="02000600000000000000" pitchFamily="2" charset="0"/>
              </a:rPr>
              <a:t>সার</a:t>
            </a:r>
            <a:endParaRPr lang="en-US" sz="2800" b="1" dirty="0">
              <a:latin typeface="Kalpurush" panose="02000600000000000000" pitchFamily="2" charset="0"/>
              <a:cs typeface="Kalpurush" panose="02000600000000000000" pitchFamily="2" charset="0"/>
            </a:endParaRPr>
          </a:p>
        </p:txBody>
      </p:sp>
      <p:sp>
        <p:nvSpPr>
          <p:cNvPr id="12" name="TextBox 11"/>
          <p:cNvSpPr txBox="1"/>
          <p:nvPr/>
        </p:nvSpPr>
        <p:spPr>
          <a:xfrm>
            <a:off x="3518947" y="4546248"/>
            <a:ext cx="266060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বীজ বপনের আগে  </a:t>
            </a:r>
            <a:endParaRPr lang="en-US" sz="2800" b="1" dirty="0">
              <a:latin typeface="Kalpurush" panose="02000600000000000000" pitchFamily="2" charset="0"/>
              <a:cs typeface="Kalpurush" panose="02000600000000000000" pitchFamily="2" charset="0"/>
            </a:endParaRPr>
          </a:p>
        </p:txBody>
      </p:sp>
      <p:sp>
        <p:nvSpPr>
          <p:cNvPr id="13" name="TextBox 12"/>
          <p:cNvSpPr txBox="1"/>
          <p:nvPr/>
        </p:nvSpPr>
        <p:spPr>
          <a:xfrm>
            <a:off x="9360118" y="4546248"/>
            <a:ext cx="266060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চারা রোপনের আগে  </a:t>
            </a:r>
            <a:endParaRPr lang="en-US" sz="2800" b="1" dirty="0">
              <a:latin typeface="Kalpurush" panose="02000600000000000000" pitchFamily="2" charset="0"/>
              <a:cs typeface="Kalpurush" panose="02000600000000000000" pitchFamily="2" charset="0"/>
            </a:endParaRPr>
          </a:p>
        </p:txBody>
      </p:sp>
      <p:sp>
        <p:nvSpPr>
          <p:cNvPr id="14" name="TextBox 13"/>
          <p:cNvSpPr txBox="1"/>
          <p:nvPr/>
        </p:nvSpPr>
        <p:spPr>
          <a:xfrm>
            <a:off x="340357" y="6122430"/>
            <a:ext cx="11310747"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জৈব সার, টিএসপি, এমওপি সার বীজ বপন বা চারা রোপনের আগে প্রয়োগ করতে হয়।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9560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16" presetClass="entr" presetSubtype="2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arn(inVertical)">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right)">
                                      <p:cBhvr>
                                        <p:cTn id="30" dur="500"/>
                                        <p:tgtEl>
                                          <p:spTgt spid="5"/>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right)">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nodeType="clickEffect">
                                  <p:stCondLst>
                                    <p:cond delay="0"/>
                                  </p:stCondLst>
                                  <p:childTnLst>
                                    <p:set>
                                      <p:cBhvr>
                                        <p:cTn id="37" dur="1" fill="hold">
                                          <p:stCondLst>
                                            <p:cond delay="0"/>
                                          </p:stCondLst>
                                        </p:cTn>
                                        <p:tgtEl>
                                          <p:spTgt spid="6"/>
                                        </p:tgtEl>
                                        <p:attrNameLst>
                                          <p:attrName>style.visibility</p:attrName>
                                        </p:attrNameLst>
                                      </p:cBhvr>
                                      <p:to>
                                        <p:strVal val="visible"/>
                                      </p:to>
                                    </p:set>
                                    <p:anim calcmode="lin" valueType="num">
                                      <p:cBhvr additive="base">
                                        <p:cTn id="38" dur="500" fill="hold"/>
                                        <p:tgtEl>
                                          <p:spTgt spid="6"/>
                                        </p:tgtEl>
                                        <p:attrNameLst>
                                          <p:attrName>ppt_x</p:attrName>
                                        </p:attrNameLst>
                                      </p:cBhvr>
                                      <p:tavLst>
                                        <p:tav tm="0">
                                          <p:val>
                                            <p:strVal val="0-#ppt_w/2"/>
                                          </p:val>
                                        </p:tav>
                                        <p:tav tm="100000">
                                          <p:val>
                                            <p:strVal val="#ppt_x"/>
                                          </p:val>
                                        </p:tav>
                                      </p:tavLst>
                                    </p:anim>
                                    <p:anim calcmode="lin" valueType="num">
                                      <p:cBhvr additive="base">
                                        <p:cTn id="39" dur="500" fill="hold"/>
                                        <p:tgtEl>
                                          <p:spTgt spid="6"/>
                                        </p:tgtEl>
                                        <p:attrNameLst>
                                          <p:attrName>ppt_y</p:attrName>
                                        </p:attrNameLst>
                                      </p:cBhvr>
                                      <p:tavLst>
                                        <p:tav tm="0">
                                          <p:val>
                                            <p:strVal val="#ppt_y"/>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additive="base">
                                        <p:cTn id="42" dur="500" fill="hold"/>
                                        <p:tgtEl>
                                          <p:spTgt spid="12"/>
                                        </p:tgtEl>
                                        <p:attrNameLst>
                                          <p:attrName>ppt_x</p:attrName>
                                        </p:attrNameLst>
                                      </p:cBhvr>
                                      <p:tavLst>
                                        <p:tav tm="0">
                                          <p:val>
                                            <p:strVal val="#ppt_x"/>
                                          </p:val>
                                        </p:tav>
                                        <p:tav tm="100000">
                                          <p:val>
                                            <p:strVal val="#ppt_x"/>
                                          </p:val>
                                        </p:tav>
                                      </p:tavLst>
                                    </p:anim>
                                    <p:anim calcmode="lin" valueType="num">
                                      <p:cBhvr additive="base">
                                        <p:cTn id="4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nodeType="clickEffect">
                                  <p:stCondLst>
                                    <p:cond delay="0"/>
                                  </p:stCondLst>
                                  <p:childTnLst>
                                    <p:set>
                                      <p:cBhvr>
                                        <p:cTn id="47" dur="1" fill="hold">
                                          <p:stCondLst>
                                            <p:cond delay="0"/>
                                          </p:stCondLst>
                                        </p:cTn>
                                        <p:tgtEl>
                                          <p:spTgt spid="7"/>
                                        </p:tgtEl>
                                        <p:attrNameLst>
                                          <p:attrName>style.visibility</p:attrName>
                                        </p:attrNameLst>
                                      </p:cBhvr>
                                      <p:to>
                                        <p:strVal val="visible"/>
                                      </p:to>
                                    </p:set>
                                    <p:animEffect transition="in" filter="wipe(right)">
                                      <p:cBhvr>
                                        <p:cTn id="48" dur="500"/>
                                        <p:tgtEl>
                                          <p:spTgt spid="7"/>
                                        </p:tgtEl>
                                      </p:cBhvr>
                                    </p:animEffect>
                                  </p:childTnLst>
                                </p:cTn>
                              </p:par>
                              <p:par>
                                <p:cTn id="49" presetID="22" presetClass="entr" presetSubtype="2"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right)">
                                      <p:cBhvr>
                                        <p:cTn id="51" dur="500"/>
                                        <p:tgtEl>
                                          <p:spTgt spid="13"/>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iterate type="lt">
                                    <p:tmPct val="0"/>
                                  </p:iterate>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grpId="1" nodeType="clickEffect">
                                  <p:stCondLst>
                                    <p:cond delay="0"/>
                                  </p:stCondLst>
                                  <p:childTnLst>
                                    <p:animClr clrSpc="rgb" dir="cw">
                                      <p:cBhvr override="childStyle">
                                        <p:cTn id="62" dur="2000" fill="hold"/>
                                        <p:tgtEl>
                                          <p:spTgt spid="9"/>
                                        </p:tgtEl>
                                        <p:attrNameLst>
                                          <p:attrName>style.color</p:attrName>
                                        </p:attrNameLst>
                                      </p:cBhvr>
                                      <p:to>
                                        <a:schemeClr val="accent2"/>
                                      </p:to>
                                    </p:animClr>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nodeType="clickEffect">
                                  <p:stCondLst>
                                    <p:cond delay="0"/>
                                  </p:stCondLst>
                                  <p:childTnLst>
                                    <p:animClr clrSpc="rgb" dir="cw">
                                      <p:cBhvr override="childStyle">
                                        <p:cTn id="66" dur="2000" fill="hold"/>
                                        <p:tgtEl>
                                          <p:spTgt spid="10">
                                            <p:txEl>
                                              <p:pRg st="0" end="0"/>
                                            </p:txEl>
                                          </p:spTgt>
                                        </p:tgtEl>
                                        <p:attrNameLst>
                                          <p:attrName>style.color</p:attrName>
                                        </p:attrNameLst>
                                      </p:cBhvr>
                                      <p:to>
                                        <a:schemeClr val="accent2"/>
                                      </p:to>
                                    </p:animClr>
                                  </p:childTnLst>
                                </p:cTn>
                              </p:par>
                            </p:childTnLst>
                          </p:cTn>
                        </p:par>
                      </p:childTnLst>
                    </p:cTn>
                  </p:par>
                  <p:par>
                    <p:cTn id="67" fill="hold">
                      <p:stCondLst>
                        <p:cond delay="indefinite"/>
                      </p:stCondLst>
                      <p:childTnLst>
                        <p:par>
                          <p:cTn id="68" fill="hold">
                            <p:stCondLst>
                              <p:cond delay="0"/>
                            </p:stCondLst>
                            <p:childTnLst>
                              <p:par>
                                <p:cTn id="69" presetID="3" presetClass="emph" presetSubtype="2" fill="hold" grpId="1" nodeType="clickEffect">
                                  <p:stCondLst>
                                    <p:cond delay="0"/>
                                  </p:stCondLst>
                                  <p:childTnLst>
                                    <p:animClr clrSpc="rgb" dir="cw">
                                      <p:cBhvr override="childStyle">
                                        <p:cTn id="70" dur="2000" fill="hold"/>
                                        <p:tgtEl>
                                          <p:spTgt spid="11"/>
                                        </p:tgtEl>
                                        <p:attrNameLst>
                                          <p:attrName>style.color</p:attrName>
                                        </p:attrNameLst>
                                      </p:cBhvr>
                                      <p:to>
                                        <a:srgbClr val="00B0F0"/>
                                      </p:to>
                                    </p:animClr>
                                  </p:childTnLst>
                                </p:cTn>
                              </p:par>
                            </p:childTnLst>
                          </p:cTn>
                        </p:par>
                      </p:childTnLst>
                    </p:cTn>
                  </p:par>
                  <p:par>
                    <p:cTn id="71" fill="hold">
                      <p:stCondLst>
                        <p:cond delay="indefinite"/>
                      </p:stCondLst>
                      <p:childTnLst>
                        <p:par>
                          <p:cTn id="72" fill="hold">
                            <p:stCondLst>
                              <p:cond delay="0"/>
                            </p:stCondLst>
                            <p:childTnLst>
                              <p:par>
                                <p:cTn id="73" presetID="3" presetClass="emph" presetSubtype="2" fill="hold" grpId="1" nodeType="clickEffect">
                                  <p:stCondLst>
                                    <p:cond delay="0"/>
                                  </p:stCondLst>
                                  <p:childTnLst>
                                    <p:animClr clrSpc="rgb" dir="cw">
                                      <p:cBhvr override="childStyle">
                                        <p:cTn id="74" dur="2000" fill="hold"/>
                                        <p:tgtEl>
                                          <p:spTgt spid="10">
                                            <p:txEl>
                                              <p:pRg st="0" end="0"/>
                                            </p:txEl>
                                          </p:spTgt>
                                        </p:tgtEl>
                                        <p:attrNameLst>
                                          <p:attrName>style.color</p:attrName>
                                        </p:attrNameLst>
                                      </p:cBhvr>
                                      <p:to>
                                        <a:srgbClr val="00B050"/>
                                      </p:to>
                                    </p:animClr>
                                  </p:childTnLst>
                                </p:cTn>
                              </p:par>
                            </p:childTnLst>
                          </p:cTn>
                        </p:par>
                      </p:childTnLst>
                    </p:cTn>
                  </p:par>
                  <p:par>
                    <p:cTn id="75" fill="hold">
                      <p:stCondLst>
                        <p:cond delay="indefinite"/>
                      </p:stCondLst>
                      <p:childTnLst>
                        <p:par>
                          <p:cTn id="76" fill="hold">
                            <p:stCondLst>
                              <p:cond delay="0"/>
                            </p:stCondLst>
                            <p:childTnLst>
                              <p:par>
                                <p:cTn id="77" presetID="3" presetClass="emph" presetSubtype="2" fill="hold" grpId="1" nodeType="clickEffect">
                                  <p:stCondLst>
                                    <p:cond delay="0"/>
                                  </p:stCondLst>
                                  <p:childTnLst>
                                    <p:animClr clrSpc="rgb" dir="cw">
                                      <p:cBhvr override="childStyle">
                                        <p:cTn id="78" dur="2000" fill="hold"/>
                                        <p:tgtEl>
                                          <p:spTgt spid="12"/>
                                        </p:tgtEl>
                                        <p:attrNameLst>
                                          <p:attrName>style.color</p:attrName>
                                        </p:attrNameLst>
                                      </p:cBhvr>
                                      <p:to>
                                        <a:srgbClr val="ED6D4B"/>
                                      </p:to>
                                    </p:animClr>
                                  </p:childTnLst>
                                </p:cTn>
                              </p:par>
                            </p:childTnLst>
                          </p:cTn>
                        </p:par>
                      </p:childTnLst>
                    </p:cTn>
                  </p:par>
                  <p:par>
                    <p:cTn id="79" fill="hold">
                      <p:stCondLst>
                        <p:cond delay="indefinite"/>
                      </p:stCondLst>
                      <p:childTnLst>
                        <p:par>
                          <p:cTn id="80" fill="hold">
                            <p:stCondLst>
                              <p:cond delay="0"/>
                            </p:stCondLst>
                            <p:childTnLst>
                              <p:par>
                                <p:cTn id="81" presetID="3" presetClass="emph" presetSubtype="2" fill="hold" grpId="1" nodeType="clickEffect">
                                  <p:stCondLst>
                                    <p:cond delay="0"/>
                                  </p:stCondLst>
                                  <p:childTnLst>
                                    <p:animClr clrSpc="rgb" dir="cw">
                                      <p:cBhvr override="childStyle">
                                        <p:cTn id="82" dur="2000" fill="hold"/>
                                        <p:tgtEl>
                                          <p:spTgt spid="13"/>
                                        </p:tgtEl>
                                        <p:attrNameLst>
                                          <p:attrName>style.color</p:attrName>
                                        </p:attrNameLst>
                                      </p:cBhvr>
                                      <p:to>
                                        <a:srgbClr val="EFB170"/>
                                      </p:to>
                                    </p:animClr>
                                  </p:childTnLst>
                                </p:cTn>
                              </p:par>
                            </p:childTnLst>
                          </p:cTn>
                        </p:par>
                      </p:childTnLst>
                    </p:cTn>
                  </p:par>
                  <p:par>
                    <p:cTn id="83" fill="hold">
                      <p:stCondLst>
                        <p:cond delay="indefinite"/>
                      </p:stCondLst>
                      <p:childTnLst>
                        <p:par>
                          <p:cTn id="84" fill="hold">
                            <p:stCondLst>
                              <p:cond delay="0"/>
                            </p:stCondLst>
                            <p:childTnLst>
                              <p:par>
                                <p:cTn id="85" presetID="16" presetClass="emph" presetSubtype="0" fill="hold" grpId="1" nodeType="clickEffect">
                                  <p:stCondLst>
                                    <p:cond delay="0"/>
                                  </p:stCondLst>
                                  <p:iterate type="lt">
                                    <p:tmPct val="4000"/>
                                  </p:iterate>
                                  <p:childTnLst>
                                    <p:set>
                                      <p:cBhvr override="childStyle">
                                        <p:cTn id="86" dur="500" fill="hold"/>
                                        <p:tgtEl>
                                          <p:spTgt spid="14"/>
                                        </p:tgtEl>
                                        <p:attrNameLst>
                                          <p:attrName>style.color</p:attrName>
                                        </p:attrNameLst>
                                      </p:cBhvr>
                                      <p:to>
                                        <p:clrVal>
                                          <a:schemeClr val="accent2"/>
                                        </p:clrVal>
                                      </p:to>
                                    </p:set>
                                    <p:set>
                                      <p:cBhvr>
                                        <p:cTn id="87" dur="500" fill="hold"/>
                                        <p:tgtEl>
                                          <p:spTgt spid="14"/>
                                        </p:tgtEl>
                                        <p:attrNameLst>
                                          <p:attrName>fillcolor</p:attrName>
                                        </p:attrNameLst>
                                      </p:cBhvr>
                                      <p:to>
                                        <p:clrVal>
                                          <a:schemeClr val="accent2"/>
                                        </p:clrVal>
                                      </p:to>
                                    </p:set>
                                    <p:set>
                                      <p:cBhvr>
                                        <p:cTn id="88" dur="500" fill="hold"/>
                                        <p:tgtEl>
                                          <p:spTgt spid="1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9" grpId="1"/>
      <p:bldP spid="10" grpId="0"/>
      <p:bldP spid="10" grpId="1" build="allAtOnce"/>
      <p:bldP spid="11" grpId="0"/>
      <p:bldP spid="11" grpId="1"/>
      <p:bldP spid="12" grpId="0"/>
      <p:bldP spid="12" grpId="1"/>
      <p:bldP spid="13" grpId="0"/>
      <p:bldP spid="13" grpId="1"/>
      <p:bldP spid="14" grpId="0"/>
      <p:bldP spid="14"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54303" y="4389420"/>
            <a:ext cx="3358500"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ভূট্টার চারা হাটু সমান উঁচু</a:t>
            </a:r>
            <a:r>
              <a:rPr lang="en-US" sz="2800" b="1" dirty="0">
                <a:latin typeface="Kalpurush" panose="02000600000000000000" pitchFamily="2" charset="0"/>
                <a:cs typeface="Kalpurush" panose="02000600000000000000" pitchFamily="2" charset="0"/>
              </a:rPr>
              <a:t> হলে </a:t>
            </a:r>
            <a:r>
              <a:rPr lang="bn-IN" sz="2800" b="1" dirty="0">
                <a:latin typeface="Kalpurush" panose="02000600000000000000" pitchFamily="2" charset="0"/>
                <a:cs typeface="Kalpurush" panose="02000600000000000000" pitchFamily="2" charset="0"/>
              </a:rPr>
              <a:t>  </a:t>
            </a:r>
            <a:endParaRPr lang="en-US" sz="2800" b="1" dirty="0">
              <a:latin typeface="Kalpurush" panose="02000600000000000000" pitchFamily="2" charset="0"/>
              <a:cs typeface="Kalpurush" panose="02000600000000000000" pitchFamily="2" charset="0"/>
            </a:endParaRPr>
          </a:p>
        </p:txBody>
      </p:sp>
      <p:sp>
        <p:nvSpPr>
          <p:cNvPr id="6" name="Freeform 5"/>
          <p:cNvSpPr/>
          <p:nvPr/>
        </p:nvSpPr>
        <p:spPr>
          <a:xfrm>
            <a:off x="8415701" y="978048"/>
            <a:ext cx="3093429" cy="2130431"/>
          </a:xfrm>
          <a:custGeom>
            <a:avLst/>
            <a:gdLst>
              <a:gd name="connsiteX0" fmla="*/ 0 w 2893404"/>
              <a:gd name="connsiteY0" fmla="*/ 0 h 1736042"/>
              <a:gd name="connsiteX1" fmla="*/ 2893404 w 2893404"/>
              <a:gd name="connsiteY1" fmla="*/ 0 h 1736042"/>
              <a:gd name="connsiteX2" fmla="*/ 2893404 w 2893404"/>
              <a:gd name="connsiteY2" fmla="*/ 1736042 h 1736042"/>
              <a:gd name="connsiteX3" fmla="*/ 0 w 2893404"/>
              <a:gd name="connsiteY3" fmla="*/ 1736042 h 1736042"/>
              <a:gd name="connsiteX4" fmla="*/ 0 w 2893404"/>
              <a:gd name="connsiteY4" fmla="*/ 0 h 173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04" h="1736042">
                <a:moveTo>
                  <a:pt x="0" y="0"/>
                </a:moveTo>
                <a:lnTo>
                  <a:pt x="2893404" y="0"/>
                </a:lnTo>
                <a:lnTo>
                  <a:pt x="2893404" y="1736042"/>
                </a:lnTo>
                <a:lnTo>
                  <a:pt x="0" y="1736042"/>
                </a:lnTo>
                <a:lnTo>
                  <a:pt x="0" y="0"/>
                </a:lnTo>
                <a:close/>
              </a:path>
            </a:pathLst>
          </a:custGeom>
          <a:blipFill dpi="0" rotWithShape="0">
            <a:blip r:embed="rId2">
              <a:extLst>
                <a:ext uri="{28A0092B-C50C-407E-A947-70E740481C1C}">
                  <a14:useLocalDpi xmlns:a14="http://schemas.microsoft.com/office/drawing/2010/main" val="0"/>
                </a:ext>
              </a:extLst>
            </a:blip>
            <a:srcRect/>
            <a:stretch>
              <a:fillRect/>
            </a:stretch>
          </a:blip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2889250">
              <a:lnSpc>
                <a:spcPct val="90000"/>
              </a:lnSpc>
              <a:spcBef>
                <a:spcPct val="0"/>
              </a:spcBef>
              <a:spcAft>
                <a:spcPct val="35000"/>
              </a:spcAft>
            </a:pPr>
            <a:endParaRPr lang="en-US" sz="6500" kern="1200" dirty="0">
              <a:noFill/>
            </a:endParaRPr>
          </a:p>
        </p:txBody>
      </p:sp>
      <p:sp>
        <p:nvSpPr>
          <p:cNvPr id="7" name="Freeform 6"/>
          <p:cNvSpPr/>
          <p:nvPr/>
        </p:nvSpPr>
        <p:spPr>
          <a:xfrm>
            <a:off x="725363" y="3831521"/>
            <a:ext cx="2825996" cy="1983125"/>
          </a:xfrm>
          <a:custGeom>
            <a:avLst/>
            <a:gdLst>
              <a:gd name="connsiteX0" fmla="*/ 0 w 2893404"/>
              <a:gd name="connsiteY0" fmla="*/ 0 h 1736042"/>
              <a:gd name="connsiteX1" fmla="*/ 2893404 w 2893404"/>
              <a:gd name="connsiteY1" fmla="*/ 0 h 1736042"/>
              <a:gd name="connsiteX2" fmla="*/ 2893404 w 2893404"/>
              <a:gd name="connsiteY2" fmla="*/ 1736042 h 1736042"/>
              <a:gd name="connsiteX3" fmla="*/ 0 w 2893404"/>
              <a:gd name="connsiteY3" fmla="*/ 1736042 h 1736042"/>
              <a:gd name="connsiteX4" fmla="*/ 0 w 2893404"/>
              <a:gd name="connsiteY4" fmla="*/ 0 h 173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04" h="1736042">
                <a:moveTo>
                  <a:pt x="0" y="0"/>
                </a:moveTo>
                <a:lnTo>
                  <a:pt x="2893404" y="0"/>
                </a:lnTo>
                <a:lnTo>
                  <a:pt x="2893404" y="1736042"/>
                </a:lnTo>
                <a:lnTo>
                  <a:pt x="0" y="1736042"/>
                </a:lnTo>
                <a:lnTo>
                  <a:pt x="0" y="0"/>
                </a:lnTo>
                <a:close/>
              </a:path>
            </a:pathLst>
          </a:custGeom>
          <a:blipFill dpi="0" rotWithShape="0">
            <a:blip r:embed="rId3">
              <a:extLst>
                <a:ext uri="{28A0092B-C50C-407E-A947-70E740481C1C}">
                  <a14:useLocalDpi xmlns:a14="http://schemas.microsoft.com/office/drawing/2010/main" val="0"/>
                </a:ext>
              </a:extLst>
            </a:blip>
            <a:srcRect/>
            <a:stretch>
              <a:fillRect/>
            </a:stretch>
          </a:blip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2889250">
              <a:lnSpc>
                <a:spcPct val="90000"/>
              </a:lnSpc>
              <a:spcBef>
                <a:spcPct val="0"/>
              </a:spcBef>
              <a:spcAft>
                <a:spcPct val="35000"/>
              </a:spcAft>
            </a:pPr>
            <a:endParaRPr lang="en-US" sz="6500" kern="1200">
              <a:noFill/>
            </a:endParaRPr>
          </a:p>
        </p:txBody>
      </p:sp>
      <p:sp>
        <p:nvSpPr>
          <p:cNvPr id="8" name="Freeform 7"/>
          <p:cNvSpPr/>
          <p:nvPr/>
        </p:nvSpPr>
        <p:spPr>
          <a:xfrm>
            <a:off x="4685933" y="1005320"/>
            <a:ext cx="3182815" cy="2103159"/>
          </a:xfrm>
          <a:custGeom>
            <a:avLst/>
            <a:gdLst>
              <a:gd name="connsiteX0" fmla="*/ 0 w 2893404"/>
              <a:gd name="connsiteY0" fmla="*/ 0 h 1736042"/>
              <a:gd name="connsiteX1" fmla="*/ 2893404 w 2893404"/>
              <a:gd name="connsiteY1" fmla="*/ 0 h 1736042"/>
              <a:gd name="connsiteX2" fmla="*/ 2893404 w 2893404"/>
              <a:gd name="connsiteY2" fmla="*/ 1736042 h 1736042"/>
              <a:gd name="connsiteX3" fmla="*/ 0 w 2893404"/>
              <a:gd name="connsiteY3" fmla="*/ 1736042 h 1736042"/>
              <a:gd name="connsiteX4" fmla="*/ 0 w 2893404"/>
              <a:gd name="connsiteY4" fmla="*/ 0 h 173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404" h="1736042">
                <a:moveTo>
                  <a:pt x="0" y="0"/>
                </a:moveTo>
                <a:lnTo>
                  <a:pt x="2893404" y="0"/>
                </a:lnTo>
                <a:lnTo>
                  <a:pt x="2893404" y="1736042"/>
                </a:lnTo>
                <a:lnTo>
                  <a:pt x="0" y="1736042"/>
                </a:lnTo>
                <a:lnTo>
                  <a:pt x="0" y="0"/>
                </a:lnTo>
                <a:close/>
              </a:path>
            </a:pathLst>
          </a:custGeom>
          <a:blipFill dpi="0" rotWithShape="0">
            <a:blip r:embed="rId4">
              <a:extLst>
                <a:ext uri="{28A0092B-C50C-407E-A947-70E740481C1C}">
                  <a14:useLocalDpi xmlns:a14="http://schemas.microsoft.com/office/drawing/2010/main" val="0"/>
                </a:ext>
              </a:extLst>
            </a:blip>
            <a:srcRect/>
            <a:stretch>
              <a:fillRect/>
            </a:stretch>
          </a:blipFill>
          <a:ln>
            <a:noFill/>
          </a:ln>
          <a:scene3d>
            <a:camera prst="orthographicFront"/>
            <a:lightRig rig="threePt" dir="t">
              <a:rot lat="0" lon="0" rev="7500000"/>
            </a:lightRig>
          </a:scene3d>
          <a:sp3d prstMaterial="plastic">
            <a:bevelT w="127000" h="25400" prst="relaxedInset"/>
          </a:sp3d>
        </p:spPr>
        <p:style>
          <a:lnRef idx="0">
            <a:schemeClr val="accent1">
              <a:shade val="80000"/>
              <a:hueOff val="0"/>
              <a:satOff val="0"/>
              <a:lumOff val="0"/>
              <a:alphaOff val="0"/>
            </a:schemeClr>
          </a:lnRef>
          <a:fillRef idx="3">
            <a:scrgbClr r="0" g="0" b="0"/>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7650" tIns="247650" rIns="247650" bIns="247650" numCol="1" spcCol="1270" anchor="ctr" anchorCtr="0">
            <a:noAutofit/>
          </a:bodyPr>
          <a:lstStyle>
            <a:defPPr>
              <a:defRPr lang="en-US"/>
            </a:defPPr>
            <a:lvl1pPr marL="0" algn="l" defTabSz="914400" rtl="0" eaLnBrk="1" latinLnBrk="0" hangingPunct="1">
              <a:defRPr sz="1800" kern="1200">
                <a:solidFill>
                  <a:schemeClr val="dk1">
                    <a:hueOff val="0"/>
                    <a:satOff val="0"/>
                    <a:lumOff val="0"/>
                    <a:alphaOff val="0"/>
                  </a:schemeClr>
                </a:solidFill>
                <a:latin typeface="+mn-lt"/>
                <a:ea typeface="+mn-ea"/>
                <a:cs typeface="+mn-cs"/>
              </a:defRPr>
            </a:lvl1pPr>
            <a:lvl2pPr marL="457200" algn="l" defTabSz="914400" rtl="0" eaLnBrk="1" latinLnBrk="0" hangingPunct="1">
              <a:defRPr sz="1800" kern="1200">
                <a:solidFill>
                  <a:schemeClr val="dk1">
                    <a:hueOff val="0"/>
                    <a:satOff val="0"/>
                    <a:lumOff val="0"/>
                    <a:alphaOff val="0"/>
                  </a:schemeClr>
                </a:solidFill>
                <a:latin typeface="+mn-lt"/>
                <a:ea typeface="+mn-ea"/>
                <a:cs typeface="+mn-cs"/>
              </a:defRPr>
            </a:lvl2pPr>
            <a:lvl3pPr marL="914400" algn="l" defTabSz="914400" rtl="0" eaLnBrk="1" latinLnBrk="0" hangingPunct="1">
              <a:defRPr sz="1800" kern="1200">
                <a:solidFill>
                  <a:schemeClr val="dk1">
                    <a:hueOff val="0"/>
                    <a:satOff val="0"/>
                    <a:lumOff val="0"/>
                    <a:alphaOff val="0"/>
                  </a:schemeClr>
                </a:solidFill>
                <a:latin typeface="+mn-lt"/>
                <a:ea typeface="+mn-ea"/>
                <a:cs typeface="+mn-cs"/>
              </a:defRPr>
            </a:lvl3pPr>
            <a:lvl4pPr marL="1371600" algn="l" defTabSz="914400" rtl="0" eaLnBrk="1" latinLnBrk="0" hangingPunct="1">
              <a:defRPr sz="1800" kern="1200">
                <a:solidFill>
                  <a:schemeClr val="dk1">
                    <a:hueOff val="0"/>
                    <a:satOff val="0"/>
                    <a:lumOff val="0"/>
                    <a:alphaOff val="0"/>
                  </a:schemeClr>
                </a:solidFill>
                <a:latin typeface="+mn-lt"/>
                <a:ea typeface="+mn-ea"/>
                <a:cs typeface="+mn-cs"/>
              </a:defRPr>
            </a:lvl4pPr>
            <a:lvl5pPr marL="1828800" algn="l" defTabSz="914400" rtl="0" eaLnBrk="1" latinLnBrk="0" hangingPunct="1">
              <a:defRPr sz="1800" kern="1200">
                <a:solidFill>
                  <a:schemeClr val="dk1">
                    <a:hueOff val="0"/>
                    <a:satOff val="0"/>
                    <a:lumOff val="0"/>
                    <a:alphaOff val="0"/>
                  </a:schemeClr>
                </a:solidFill>
                <a:latin typeface="+mn-lt"/>
                <a:ea typeface="+mn-ea"/>
                <a:cs typeface="+mn-cs"/>
              </a:defRPr>
            </a:lvl5pPr>
            <a:lvl6pPr marL="2286000" algn="l" defTabSz="914400" rtl="0" eaLnBrk="1" latinLnBrk="0" hangingPunct="1">
              <a:defRPr sz="1800" kern="1200">
                <a:solidFill>
                  <a:schemeClr val="dk1">
                    <a:hueOff val="0"/>
                    <a:satOff val="0"/>
                    <a:lumOff val="0"/>
                    <a:alphaOff val="0"/>
                  </a:schemeClr>
                </a:solidFill>
                <a:latin typeface="+mn-lt"/>
                <a:ea typeface="+mn-ea"/>
                <a:cs typeface="+mn-cs"/>
              </a:defRPr>
            </a:lvl6pPr>
            <a:lvl7pPr marL="2743200" algn="l" defTabSz="914400" rtl="0" eaLnBrk="1" latinLnBrk="0" hangingPunct="1">
              <a:defRPr sz="1800" kern="1200">
                <a:solidFill>
                  <a:schemeClr val="dk1">
                    <a:hueOff val="0"/>
                    <a:satOff val="0"/>
                    <a:lumOff val="0"/>
                    <a:alphaOff val="0"/>
                  </a:schemeClr>
                </a:solidFill>
                <a:latin typeface="+mn-lt"/>
                <a:ea typeface="+mn-ea"/>
                <a:cs typeface="+mn-cs"/>
              </a:defRPr>
            </a:lvl7pPr>
            <a:lvl8pPr marL="3200400" algn="l" defTabSz="914400" rtl="0" eaLnBrk="1" latinLnBrk="0" hangingPunct="1">
              <a:defRPr sz="1800" kern="1200">
                <a:solidFill>
                  <a:schemeClr val="dk1">
                    <a:hueOff val="0"/>
                    <a:satOff val="0"/>
                    <a:lumOff val="0"/>
                    <a:alphaOff val="0"/>
                  </a:schemeClr>
                </a:solidFill>
                <a:latin typeface="+mn-lt"/>
                <a:ea typeface="+mn-ea"/>
                <a:cs typeface="+mn-cs"/>
              </a:defRPr>
            </a:lvl8pPr>
            <a:lvl9pPr marL="3657600" algn="l" defTabSz="914400" rtl="0" eaLnBrk="1" latinLnBrk="0" hangingPunct="1">
              <a:defRPr sz="1800" kern="1200">
                <a:solidFill>
                  <a:schemeClr val="dk1">
                    <a:hueOff val="0"/>
                    <a:satOff val="0"/>
                    <a:lumOff val="0"/>
                    <a:alphaOff val="0"/>
                  </a:schemeClr>
                </a:solidFill>
                <a:latin typeface="+mn-lt"/>
                <a:ea typeface="+mn-ea"/>
                <a:cs typeface="+mn-cs"/>
              </a:defRPr>
            </a:lvl9pPr>
          </a:lstStyle>
          <a:p>
            <a:pPr lvl="0" algn="ctr" defTabSz="2889250">
              <a:lnSpc>
                <a:spcPct val="90000"/>
              </a:lnSpc>
              <a:spcBef>
                <a:spcPct val="0"/>
              </a:spcBef>
              <a:spcAft>
                <a:spcPct val="35000"/>
              </a:spcAft>
            </a:pPr>
            <a:endParaRPr lang="en-US" sz="6500" kern="1200" dirty="0">
              <a:noFill/>
            </a:endParaRPr>
          </a:p>
        </p:txBody>
      </p:sp>
      <p:sp>
        <p:nvSpPr>
          <p:cNvPr id="11" name="TextBox 10"/>
          <p:cNvSpPr txBox="1"/>
          <p:nvPr/>
        </p:nvSpPr>
        <p:spPr>
          <a:xfrm>
            <a:off x="144338" y="3208390"/>
            <a:ext cx="4541595"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ধানের চারার প্রথম কুশি বের হলে   </a:t>
            </a:r>
            <a:endParaRPr lang="en-US" sz="2800" b="1" dirty="0">
              <a:latin typeface="Kalpurush" panose="02000600000000000000" pitchFamily="2" charset="0"/>
              <a:cs typeface="Kalpurush" panose="02000600000000000000" pitchFamily="2" charset="0"/>
            </a:endParaRPr>
          </a:p>
        </p:txBody>
      </p:sp>
      <p:sp>
        <p:nvSpPr>
          <p:cNvPr id="12" name="TextBox 11"/>
          <p:cNvSpPr txBox="1"/>
          <p:nvPr/>
        </p:nvSpPr>
        <p:spPr>
          <a:xfrm>
            <a:off x="4685933" y="3240795"/>
            <a:ext cx="3270738"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কচি থোড় জন্মের আগে।  </a:t>
            </a:r>
            <a:endParaRPr lang="en-US" sz="2800" b="1" dirty="0">
              <a:latin typeface="Kalpurush" panose="02000600000000000000" pitchFamily="2" charset="0"/>
              <a:cs typeface="Kalpurush" panose="02000600000000000000" pitchFamily="2" charset="0"/>
            </a:endParaRPr>
          </a:p>
        </p:txBody>
      </p:sp>
      <p:sp>
        <p:nvSpPr>
          <p:cNvPr id="13" name="TextBox 12"/>
          <p:cNvSpPr txBox="1"/>
          <p:nvPr/>
        </p:nvSpPr>
        <p:spPr>
          <a:xfrm>
            <a:off x="8162921" y="3240795"/>
            <a:ext cx="3776299"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গমে মুকুট শিকড় বের হলে।   </a:t>
            </a:r>
            <a:endParaRPr lang="en-US" sz="2800" b="1" dirty="0">
              <a:latin typeface="Kalpurush" panose="02000600000000000000" pitchFamily="2" charset="0"/>
              <a:cs typeface="Kalpurush" panose="02000600000000000000" pitchFamily="2"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47606" y="3842941"/>
            <a:ext cx="2336190" cy="1971705"/>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TextBox 14"/>
          <p:cNvSpPr txBox="1"/>
          <p:nvPr/>
        </p:nvSpPr>
        <p:spPr>
          <a:xfrm>
            <a:off x="9818600" y="4173975"/>
            <a:ext cx="2120620" cy="1384995"/>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ভূট্টার স্ত্রী ফুল বের হলে এক সপ্তাহ আগে।    </a:t>
            </a:r>
            <a:endParaRPr lang="en-US" sz="2800" b="1" dirty="0">
              <a:latin typeface="Kalpurush" panose="02000600000000000000" pitchFamily="2" charset="0"/>
              <a:cs typeface="Kalpurush" panose="02000600000000000000" pitchFamily="2" charset="0"/>
            </a:endParaRPr>
          </a:p>
        </p:txBody>
      </p:sp>
      <p:grpSp>
        <p:nvGrpSpPr>
          <p:cNvPr id="9" name="Group 8"/>
          <p:cNvGrpSpPr/>
          <p:nvPr/>
        </p:nvGrpSpPr>
        <p:grpSpPr>
          <a:xfrm>
            <a:off x="948835" y="978048"/>
            <a:ext cx="3259015" cy="2046506"/>
            <a:chOff x="948835" y="978048"/>
            <a:chExt cx="3259015" cy="2046506"/>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l="43082" t="28689" r="10047"/>
            <a:stretch/>
          </p:blipFill>
          <p:spPr>
            <a:xfrm>
              <a:off x="948835" y="978048"/>
              <a:ext cx="3259015" cy="20465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1124" b="97753" l="4225" r="95775"/>
                      </a14:imgEffect>
                    </a14:imgLayer>
                  </a14:imgProps>
                </a:ext>
                <a:ext uri="{28A0092B-C50C-407E-A947-70E740481C1C}">
                  <a14:useLocalDpi xmlns:a14="http://schemas.microsoft.com/office/drawing/2010/main" val="0"/>
                </a:ext>
              </a:extLst>
            </a:blip>
            <a:srcRect l="36863" t="17502" r="10266"/>
            <a:stretch/>
          </p:blipFill>
          <p:spPr>
            <a:xfrm>
              <a:off x="2480648" y="1614815"/>
              <a:ext cx="1430216" cy="1398709"/>
            </a:xfrm>
            <a:prstGeom prst="rect">
              <a:avLst/>
            </a:prstGeom>
          </p:spPr>
        </p:pic>
      </p:grpSp>
      <p:sp>
        <p:nvSpPr>
          <p:cNvPr id="16" name="TextBox 15"/>
          <p:cNvSpPr txBox="1"/>
          <p:nvPr/>
        </p:nvSpPr>
        <p:spPr>
          <a:xfrm>
            <a:off x="4443046" y="170535"/>
            <a:ext cx="2133600" cy="646331"/>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 </a:t>
            </a:r>
            <a:r>
              <a:rPr lang="bn-IN" sz="3600" b="1" dirty="0">
                <a:latin typeface="Kalpurush" panose="02000600000000000000" pitchFamily="2" charset="0"/>
                <a:cs typeface="Kalpurush" panose="02000600000000000000" pitchFamily="2" charset="0"/>
              </a:rPr>
              <a:t>লক্ষ্য করো </a:t>
            </a:r>
            <a:endParaRPr lang="en-US" sz="3600" b="1" dirty="0">
              <a:latin typeface="Kalpurush" panose="02000600000000000000" pitchFamily="2" charset="0"/>
              <a:cs typeface="Kalpurush" panose="02000600000000000000" pitchFamily="2" charset="0"/>
            </a:endParaRPr>
          </a:p>
        </p:txBody>
      </p:sp>
      <p:sp>
        <p:nvSpPr>
          <p:cNvPr id="17" name="TextBox 16"/>
          <p:cNvSpPr txBox="1"/>
          <p:nvPr/>
        </p:nvSpPr>
        <p:spPr>
          <a:xfrm>
            <a:off x="2701436" y="6123134"/>
            <a:ext cx="8032825"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রাসায়নিক সার প্রয়োগ করতে হয়।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3068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0-#ppt_w/2"/>
                                          </p:val>
                                        </p:tav>
                                        <p:tav tm="100000">
                                          <p:val>
                                            <p:strVal val="#ppt_x"/>
                                          </p:val>
                                        </p:tav>
                                      </p:tavLst>
                                    </p:anim>
                                    <p:anim calcmode="lin" valueType="num">
                                      <p:cBhvr additive="base">
                                        <p:cTn id="13" dur="500" fill="hold"/>
                                        <p:tgtEl>
                                          <p:spTgt spid="9"/>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7"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right)">
                                      <p:cBhvr>
                                        <p:cTn id="34" dur="500"/>
                                        <p:tgtEl>
                                          <p:spTgt spid="6"/>
                                        </p:tgtEl>
                                      </p:cBhvr>
                                    </p:animEffect>
                                  </p:childTnLst>
                                </p:cTn>
                              </p:par>
                              <p:par>
                                <p:cTn id="35" presetID="22" presetClass="entr" presetSubtype="2"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wipe(right)">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1000"/>
                                        <p:tgtEl>
                                          <p:spTgt spid="3"/>
                                        </p:tgtEl>
                                      </p:cBhvr>
                                    </p:animEffect>
                                    <p:anim calcmode="lin" valueType="num">
                                      <p:cBhvr>
                                        <p:cTn id="48" dur="1000" fill="hold"/>
                                        <p:tgtEl>
                                          <p:spTgt spid="3"/>
                                        </p:tgtEl>
                                        <p:attrNameLst>
                                          <p:attrName>ppt_x</p:attrName>
                                        </p:attrNameLst>
                                      </p:cBhvr>
                                      <p:tavLst>
                                        <p:tav tm="0">
                                          <p:val>
                                            <p:strVal val="#ppt_x"/>
                                          </p:val>
                                        </p:tav>
                                        <p:tav tm="100000">
                                          <p:val>
                                            <p:strVal val="#ppt_x"/>
                                          </p:val>
                                        </p:tav>
                                      </p:tavLst>
                                    </p:anim>
                                    <p:anim calcmode="lin" valueType="num">
                                      <p:cBhvr>
                                        <p:cTn id="4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right)">
                                      <p:cBhvr>
                                        <p:cTn id="54" dur="500"/>
                                        <p:tgtEl>
                                          <p:spTgt spid="14"/>
                                        </p:tgtEl>
                                      </p:cBhvr>
                                    </p:animEffect>
                                  </p:childTnLst>
                                </p:cTn>
                              </p:par>
                              <p:par>
                                <p:cTn id="55" presetID="22" presetClass="entr" presetSubtype="2"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right)">
                                      <p:cBhvr>
                                        <p:cTn id="57" dur="500"/>
                                        <p:tgtEl>
                                          <p:spTgt spid="15"/>
                                        </p:tgtEl>
                                      </p:cBhvr>
                                    </p:animEffec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iterate type="lt">
                                    <p:tmPct val="0"/>
                                  </p:iterate>
                                  <p:childTnLst>
                                    <p:set>
                                      <p:cBhvr>
                                        <p:cTn id="61" dur="1" fill="hold">
                                          <p:stCondLst>
                                            <p:cond delay="0"/>
                                          </p:stCondLst>
                                        </p:cTn>
                                        <p:tgtEl>
                                          <p:spTgt spid="17"/>
                                        </p:tgtEl>
                                        <p:attrNameLst>
                                          <p:attrName>style.visibility</p:attrName>
                                        </p:attrNameLst>
                                      </p:cBhvr>
                                      <p:to>
                                        <p:strVal val="visible"/>
                                      </p:to>
                                    </p:set>
                                    <p:animEffect transition="in" filter="fade">
                                      <p:cBhvr>
                                        <p:cTn id="62" dur="1000"/>
                                        <p:tgtEl>
                                          <p:spTgt spid="17"/>
                                        </p:tgtEl>
                                      </p:cBhvr>
                                    </p:animEffect>
                                    <p:anim calcmode="lin" valueType="num">
                                      <p:cBhvr>
                                        <p:cTn id="63" dur="1000" fill="hold"/>
                                        <p:tgtEl>
                                          <p:spTgt spid="17"/>
                                        </p:tgtEl>
                                        <p:attrNameLst>
                                          <p:attrName>ppt_x</p:attrName>
                                        </p:attrNameLst>
                                      </p:cBhvr>
                                      <p:tavLst>
                                        <p:tav tm="0">
                                          <p:val>
                                            <p:strVal val="#ppt_x"/>
                                          </p:val>
                                        </p:tav>
                                        <p:tav tm="100000">
                                          <p:val>
                                            <p:strVal val="#ppt_x"/>
                                          </p:val>
                                        </p:tav>
                                      </p:tavLst>
                                    </p:anim>
                                    <p:anim calcmode="lin" valueType="num">
                                      <p:cBhvr>
                                        <p:cTn id="6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8" presetClass="emph" presetSubtype="0" fill="hold" grpId="1" nodeType="clickEffect">
                                  <p:stCondLst>
                                    <p:cond delay="0"/>
                                  </p:stCondLst>
                                  <p:iterate type="lt">
                                    <p:tmPct val="10000"/>
                                  </p:iterate>
                                  <p:childTnLst>
                                    <p:animClr clrSpc="rgb" dir="cw">
                                      <p:cBhvr override="childStyle">
                                        <p:cTn id="68" dur="500" fill="hold"/>
                                        <p:tgtEl>
                                          <p:spTgt spid="17"/>
                                        </p:tgtEl>
                                        <p:attrNameLst>
                                          <p:attrName>style.color</p:attrName>
                                        </p:attrNameLst>
                                      </p:cBhvr>
                                      <p:to>
                                        <a:schemeClr val="accent2"/>
                                      </p:to>
                                    </p:animClr>
                                    <p:animClr clrSpc="rgb" dir="cw">
                                      <p:cBhvr>
                                        <p:cTn id="69" dur="500" fill="hold"/>
                                        <p:tgtEl>
                                          <p:spTgt spid="17"/>
                                        </p:tgtEl>
                                        <p:attrNameLst>
                                          <p:attrName>fillcolor</p:attrName>
                                        </p:attrNameLst>
                                      </p:cBhvr>
                                      <p:to>
                                        <a:schemeClr val="accent2"/>
                                      </p:to>
                                    </p:animClr>
                                    <p:set>
                                      <p:cBhvr>
                                        <p:cTn id="70" dur="500" fill="hold"/>
                                        <p:tgtEl>
                                          <p:spTgt spid="17"/>
                                        </p:tgtEl>
                                        <p:attrNameLst>
                                          <p:attrName>fill.type</p:attrName>
                                        </p:attrNameLst>
                                      </p:cBhvr>
                                      <p:to>
                                        <p:strVal val="solid"/>
                                      </p:to>
                                    </p:set>
                                    <p:anim to="1.5" calcmode="lin" valueType="num">
                                      <p:cBhvr override="childStyle">
                                        <p:cTn id="71" dur="500" fill="hold"/>
                                        <p:tgtEl>
                                          <p:spTgt spid="17"/>
                                        </p:tgtEl>
                                        <p:attrNameLst>
                                          <p:attrName>style.fontSize</p:attrName>
                                        </p:attrNameLst>
                                      </p:cBhvr>
                                    </p:anim>
                                  </p:childTnLst>
                                </p:cTn>
                              </p:par>
                            </p:childTnLst>
                          </p:cTn>
                        </p:par>
                      </p:childTnLst>
                    </p:cTn>
                  </p:par>
                  <p:par>
                    <p:cTn id="72" fill="hold">
                      <p:stCondLst>
                        <p:cond delay="indefinite"/>
                      </p:stCondLst>
                      <p:childTnLst>
                        <p:par>
                          <p:cTn id="73" fill="hold">
                            <p:stCondLst>
                              <p:cond delay="0"/>
                            </p:stCondLst>
                            <p:childTnLst>
                              <p:par>
                                <p:cTn id="74" presetID="28" presetClass="emph" presetSubtype="0" fill="hold" grpId="2" nodeType="clickEffect">
                                  <p:stCondLst>
                                    <p:cond delay="0"/>
                                  </p:stCondLst>
                                  <p:iterate type="lt">
                                    <p:tmPct val="10000"/>
                                  </p:iterate>
                                  <p:childTnLst>
                                    <p:animClr clrSpc="rgb" dir="cw">
                                      <p:cBhvr override="childStyle">
                                        <p:cTn id="75" dur="500" fill="hold"/>
                                        <p:tgtEl>
                                          <p:spTgt spid="17"/>
                                        </p:tgtEl>
                                        <p:attrNameLst>
                                          <p:attrName>style.color</p:attrName>
                                        </p:attrNameLst>
                                      </p:cBhvr>
                                      <p:to>
                                        <a:srgbClr val="00B0F0"/>
                                      </p:to>
                                    </p:animClr>
                                    <p:animClr clrSpc="rgb" dir="cw">
                                      <p:cBhvr>
                                        <p:cTn id="76" dur="500" fill="hold"/>
                                        <p:tgtEl>
                                          <p:spTgt spid="17"/>
                                        </p:tgtEl>
                                        <p:attrNameLst>
                                          <p:attrName>fillcolor</p:attrName>
                                        </p:attrNameLst>
                                      </p:cBhvr>
                                      <p:to>
                                        <a:srgbClr val="00B0F0"/>
                                      </p:to>
                                    </p:animClr>
                                    <p:set>
                                      <p:cBhvr>
                                        <p:cTn id="77" dur="500" fill="hold"/>
                                        <p:tgtEl>
                                          <p:spTgt spid="17"/>
                                        </p:tgtEl>
                                        <p:attrNameLst>
                                          <p:attrName>fill.type</p:attrName>
                                        </p:attrNameLst>
                                      </p:cBhvr>
                                      <p:to>
                                        <p:strVal val="solid"/>
                                      </p:to>
                                    </p:set>
                                    <p:anim to="1.5" calcmode="lin" valueType="num">
                                      <p:cBhvr override="childStyle">
                                        <p:cTn id="78" dur="500" fill="hold"/>
                                        <p:tgtEl>
                                          <p:spTgt spid="17"/>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animBg="1"/>
      <p:bldP spid="8" grpId="0" animBg="1"/>
      <p:bldP spid="11" grpId="0"/>
      <p:bldP spid="12" grpId="0"/>
      <p:bldP spid="13" grpId="0"/>
      <p:bldP spid="15" grpId="0"/>
      <p:bldP spid="16" grpId="0"/>
      <p:bldP spid="17" grpId="0"/>
      <p:bldP spid="17" grpId="1"/>
      <p:bldP spid="17" grpId="2"/>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01739" y="-20895"/>
            <a:ext cx="984738" cy="808892"/>
          </a:xfrm>
          <a:prstGeom prst="ellipse">
            <a:avLst/>
          </a:prstGeom>
          <a:solidFill>
            <a:srgbClr val="92D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a:t>
            </a:r>
            <a:endParaRPr lang="en-US" sz="32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5" name="Oval 4"/>
          <p:cNvSpPr/>
          <p:nvPr/>
        </p:nvSpPr>
        <p:spPr>
          <a:xfrm>
            <a:off x="4640808" y="-3154"/>
            <a:ext cx="984738" cy="808892"/>
          </a:xfrm>
          <a:prstGeom prst="ellipse">
            <a:avLst/>
          </a:prstGeom>
          <a:solidFill>
            <a:srgbClr val="FFFF0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ল্যা</a:t>
            </a:r>
            <a:endParaRPr lang="en-US" sz="32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6" name="Oval 5"/>
          <p:cNvSpPr/>
          <p:nvPr/>
        </p:nvSpPr>
        <p:spPr>
          <a:xfrm>
            <a:off x="5622915" y="-10666"/>
            <a:ext cx="984738" cy="808892"/>
          </a:xfrm>
          <a:prstGeom prst="ellipse">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য়</a:t>
            </a:r>
            <a:endParaRPr lang="en-US" sz="32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7" name="Oval 6"/>
          <p:cNvSpPr/>
          <p:nvPr/>
        </p:nvSpPr>
        <p:spPr>
          <a:xfrm>
            <a:off x="6697911" y="23029"/>
            <a:ext cx="984738" cy="808892"/>
          </a:xfrm>
          <a:prstGeom prst="ellipse">
            <a:avLst/>
          </a:prstGeom>
          <a:solidFill>
            <a:schemeClr val="accent2"/>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ণ</a:t>
            </a:r>
            <a:r>
              <a:rPr lang="bn-IN" dirty="0"/>
              <a:t> </a:t>
            </a:r>
            <a:endParaRPr lang="en-US" dirty="0"/>
          </a:p>
        </p:txBody>
      </p:sp>
      <p:sp>
        <p:nvSpPr>
          <p:cNvPr id="8" name="TextBox 73"/>
          <p:cNvSpPr txBox="1"/>
          <p:nvPr/>
        </p:nvSpPr>
        <p:spPr>
          <a:xfrm>
            <a:off x="222496" y="1058958"/>
            <a:ext cx="7543224"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solidFill>
                  <a:srgbClr val="7030A0"/>
                </a:solidFill>
                <a:effectLst>
                  <a:outerShdw blurRad="38100" dist="38100" dir="2700000" algn="tl">
                    <a:srgbClr val="000000">
                      <a:alpha val="43137"/>
                    </a:srgbClr>
                  </a:outerShdw>
                </a:effectLst>
                <a:latin typeface="NikoshBAN" pitchFamily="2" charset="0"/>
                <a:cs typeface="NikoshBAN" pitchFamily="2" charset="0"/>
              </a:rPr>
              <a:t>১। </a:t>
            </a:r>
            <a:r>
              <a:rPr lang="bn-BD" sz="2800" b="1" dirty="0">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গুটি ইউরিয়া ব্যবহারের সুফল হল-</a:t>
            </a:r>
            <a:r>
              <a:rPr lang="bn-IN" sz="2800" b="1" dirty="0">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800" b="1" dirty="0">
              <a:solidFill>
                <a:srgbClr val="7030A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9" name="TextBox 2"/>
          <p:cNvSpPr txBox="1"/>
          <p:nvPr/>
        </p:nvSpPr>
        <p:spPr>
          <a:xfrm>
            <a:off x="731298" y="1591943"/>
            <a:ext cx="3308647"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000" b="1" dirty="0">
                <a:effectLst>
                  <a:outerShdw blurRad="38100" dist="38100" dir="2700000" algn="tl">
                    <a:srgbClr val="000000">
                      <a:alpha val="43137"/>
                    </a:srgbClr>
                  </a:outerShdw>
                </a:effectLst>
                <a:latin typeface="NikoshBAN" panose="02000000000000000000" pitchFamily="2" charset="0"/>
                <a:cs typeface="Kalpurush" panose="02000600000000000000" pitchFamily="2" charset="0"/>
              </a:rPr>
              <a:t>(</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পরিমাণে কম লাগে</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0" name="TextBox 74"/>
          <p:cNvSpPr txBox="1"/>
          <p:nvPr/>
        </p:nvSpPr>
        <p:spPr>
          <a:xfrm>
            <a:off x="3121251" y="1576586"/>
            <a:ext cx="296870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অপচয় কম হয়</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1" name="TextBox 75"/>
          <p:cNvSpPr txBox="1"/>
          <p:nvPr/>
        </p:nvSpPr>
        <p:spPr>
          <a:xfrm>
            <a:off x="5503687" y="1557548"/>
            <a:ext cx="2648370"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ফলন বেশী হয়</a:t>
            </a:r>
            <a:endPar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sp>
        <p:nvSpPr>
          <p:cNvPr id="12" name="TextBox 76"/>
          <p:cNvSpPr txBox="1"/>
          <p:nvPr/>
        </p:nvSpPr>
        <p:spPr>
          <a:xfrm>
            <a:off x="813973" y="2087806"/>
            <a:ext cx="1986603"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ক)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ও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a:t>
            </a:r>
          </a:p>
        </p:txBody>
      </p:sp>
      <p:sp>
        <p:nvSpPr>
          <p:cNvPr id="13" name="TextBox 77"/>
          <p:cNvSpPr txBox="1"/>
          <p:nvPr/>
        </p:nvSpPr>
        <p:spPr>
          <a:xfrm>
            <a:off x="2327799" y="2107597"/>
            <a:ext cx="200384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খ)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ও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(iii)</a:t>
            </a:r>
          </a:p>
        </p:txBody>
      </p:sp>
      <p:sp>
        <p:nvSpPr>
          <p:cNvPr id="14" name="TextBox 78"/>
          <p:cNvSpPr txBox="1"/>
          <p:nvPr/>
        </p:nvSpPr>
        <p:spPr>
          <a:xfrm>
            <a:off x="3934075" y="2054793"/>
            <a:ext cx="1983867"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গ) </a:t>
            </a:r>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 </a:t>
            </a:r>
            <a:r>
              <a:rPr lang="bn-BD"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ও </a:t>
            </a:r>
            <a:r>
              <a:rPr lang="en-US" sz="24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(iii)</a:t>
            </a:r>
          </a:p>
        </p:txBody>
      </p:sp>
      <p:sp>
        <p:nvSpPr>
          <p:cNvPr id="15" name="TextBox 79"/>
          <p:cNvSpPr txBox="1"/>
          <p:nvPr/>
        </p:nvSpPr>
        <p:spPr>
          <a:xfrm>
            <a:off x="5845474" y="2077824"/>
            <a:ext cx="2515129"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IN"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ঘ)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 (ii) </a:t>
            </a:r>
            <a:r>
              <a:rPr lang="bn-BD"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ও </a:t>
            </a:r>
            <a:r>
              <a:rPr lang="en-US" sz="20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(iii)</a:t>
            </a:r>
          </a:p>
        </p:txBody>
      </p:sp>
      <p:pic>
        <p:nvPicPr>
          <p:cNvPr id="16" name="Picture 15"/>
          <p:cNvPicPr>
            <a:picLocks noChangeAspect="1"/>
          </p:cNvPicPr>
          <p:nvPr/>
        </p:nvPicPr>
        <p:blipFill rotWithShape="1">
          <a:blip r:embed="rId2">
            <a:extLst>
              <a:ext uri="{28A0092B-C50C-407E-A947-70E740481C1C}">
                <a14:useLocalDpi xmlns:a14="http://schemas.microsoft.com/office/drawing/2010/main" val="0"/>
              </a:ext>
            </a:extLst>
          </a:blip>
          <a:srcRect l="11907" t="30394" r="49138" b="35507"/>
          <a:stretch/>
        </p:blipFill>
        <p:spPr>
          <a:xfrm>
            <a:off x="7399219" y="5424734"/>
            <a:ext cx="566860" cy="562010"/>
          </a:xfrm>
          <a:prstGeom prst="ellipse">
            <a:avLst/>
          </a:prstGeom>
          <a:ln>
            <a:solidFill>
              <a:srgbClr val="00B050"/>
            </a:solidFill>
          </a:ln>
          <a:effectLst>
            <a:outerShdw blurRad="50800" dist="38100" dir="10800000" algn="r" rotWithShape="0">
              <a:prstClr val="black">
                <a:alpha val="40000"/>
              </a:prstClr>
            </a:outerShdw>
            <a:softEdge rad="112500"/>
          </a:effectLst>
        </p:spPr>
      </p:pic>
      <p:sp>
        <p:nvSpPr>
          <p:cNvPr id="3" name="TextBox 2">
            <a:extLst>
              <a:ext uri="{FF2B5EF4-FFF2-40B4-BE49-F238E27FC236}">
                <a16:creationId xmlns:a16="http://schemas.microsoft.com/office/drawing/2014/main" id="{58FC9E52-8EA4-F0B9-C59D-22A96FB08B36}"/>
              </a:ext>
            </a:extLst>
          </p:cNvPr>
          <p:cNvSpPr txBox="1"/>
          <p:nvPr/>
        </p:nvSpPr>
        <p:spPr>
          <a:xfrm>
            <a:off x="19284" y="2634335"/>
            <a:ext cx="6096000" cy="523220"/>
          </a:xfrm>
          <a:prstGeom prst="rect">
            <a:avLst/>
          </a:prstGeom>
          <a:noFill/>
        </p:spPr>
        <p:txBody>
          <a:bodyPr wrap="square">
            <a:spAutoFit/>
          </a:bodyPr>
          <a:lstStyle/>
          <a:p>
            <a:pPr algn="ctr"/>
            <a:r>
              <a:rPr lang="en-US" sz="2800" b="1" dirty="0">
                <a:solidFill>
                  <a:srgbClr val="00B0F0"/>
                </a:solidFill>
                <a:latin typeface="SutonnyOMJ" pitchFamily="2" charset="0"/>
                <a:cs typeface="SutonnyOMJ" pitchFamily="2" charset="0"/>
              </a:rPr>
              <a:t>২। </a:t>
            </a:r>
            <a:r>
              <a:rPr lang="bn-IN" sz="2800" b="1" dirty="0">
                <a:solidFill>
                  <a:srgbClr val="00B0F0"/>
                </a:solidFill>
                <a:latin typeface="SutonnyOMJ" pitchFamily="2" charset="0"/>
                <a:cs typeface="SutonnyOMJ" pitchFamily="2" charset="0"/>
              </a:rPr>
              <a:t>নাইট্রোজেনের মাত্রা কমাতে কি চাষ করা উচিত?</a:t>
            </a:r>
            <a:endParaRPr lang="en-US" sz="2800" b="1" dirty="0">
              <a:solidFill>
                <a:srgbClr val="00B0F0"/>
              </a:solidFill>
              <a:latin typeface="SutonnyOMJ" pitchFamily="2" charset="0"/>
              <a:cs typeface="SutonnyOMJ" pitchFamily="2" charset="0"/>
            </a:endParaRPr>
          </a:p>
        </p:txBody>
      </p:sp>
      <p:sp>
        <p:nvSpPr>
          <p:cNvPr id="18" name="TextBox 17">
            <a:extLst>
              <a:ext uri="{FF2B5EF4-FFF2-40B4-BE49-F238E27FC236}">
                <a16:creationId xmlns:a16="http://schemas.microsoft.com/office/drawing/2014/main" id="{DE454553-9463-EC2D-AFF6-4D8CF683CAFB}"/>
              </a:ext>
            </a:extLst>
          </p:cNvPr>
          <p:cNvSpPr txBox="1"/>
          <p:nvPr/>
        </p:nvSpPr>
        <p:spPr>
          <a:xfrm>
            <a:off x="3365868" y="3248367"/>
            <a:ext cx="1279766" cy="400110"/>
          </a:xfrm>
          <a:prstGeom prst="rect">
            <a:avLst/>
          </a:prstGeom>
          <a:noFill/>
        </p:spPr>
        <p:txBody>
          <a:bodyPr wrap="square">
            <a:spAutoFit/>
          </a:bodyPr>
          <a:lstStyle/>
          <a:p>
            <a:pPr algn="ctr"/>
            <a:r>
              <a:rPr lang="en-US" sz="2000" b="1" dirty="0">
                <a:latin typeface="Kalpurush" panose="02000600000000000000" pitchFamily="2" charset="0"/>
                <a:cs typeface="Kalpurush" panose="02000600000000000000" pitchFamily="2" charset="0"/>
              </a:rPr>
              <a:t>৩। </a:t>
            </a:r>
            <a:r>
              <a:rPr lang="bn-IN" sz="2000" b="1" dirty="0">
                <a:latin typeface="Kalpurush" panose="02000600000000000000" pitchFamily="2" charset="0"/>
                <a:cs typeface="Kalpurush" panose="02000600000000000000" pitchFamily="2" charset="0"/>
              </a:rPr>
              <a:t>ধইঞ্চা</a:t>
            </a:r>
            <a:endParaRPr lang="en-US" sz="2000" dirty="0">
              <a:latin typeface="SutonnyOMJ" pitchFamily="2" charset="0"/>
              <a:cs typeface="SutonnyOMJ" pitchFamily="2" charset="0"/>
            </a:endParaRPr>
          </a:p>
        </p:txBody>
      </p:sp>
      <p:sp>
        <p:nvSpPr>
          <p:cNvPr id="19" name="TextBox 18">
            <a:extLst>
              <a:ext uri="{FF2B5EF4-FFF2-40B4-BE49-F238E27FC236}">
                <a16:creationId xmlns:a16="http://schemas.microsoft.com/office/drawing/2014/main" id="{BB59E4D2-DC3D-9E6D-BDB7-9745CC9DD284}"/>
              </a:ext>
            </a:extLst>
          </p:cNvPr>
          <p:cNvSpPr txBox="1"/>
          <p:nvPr/>
        </p:nvSpPr>
        <p:spPr>
          <a:xfrm>
            <a:off x="4612845" y="3193454"/>
            <a:ext cx="1279766" cy="400110"/>
          </a:xfrm>
          <a:prstGeom prst="rect">
            <a:avLst/>
          </a:prstGeom>
          <a:noFill/>
        </p:spPr>
        <p:txBody>
          <a:bodyPr wrap="square">
            <a:spAutoFit/>
          </a:bodyPr>
          <a:lstStyle/>
          <a:p>
            <a:pPr algn="ctr"/>
            <a:r>
              <a:rPr lang="en-US" sz="2000" b="1" dirty="0">
                <a:latin typeface="SutonnyOMJ" pitchFamily="2" charset="0"/>
                <a:cs typeface="SutonnyOMJ" pitchFamily="2" charset="0"/>
              </a:rPr>
              <a:t>৪। </a:t>
            </a:r>
            <a:r>
              <a:rPr lang="en-US" sz="2000" b="1" dirty="0" err="1">
                <a:latin typeface="SutonnyOMJ" pitchFamily="2" charset="0"/>
                <a:cs typeface="SutonnyOMJ" pitchFamily="2" charset="0"/>
              </a:rPr>
              <a:t>আলু</a:t>
            </a:r>
            <a:endParaRPr lang="en-US" sz="2000" b="1" dirty="0">
              <a:latin typeface="SutonnyOMJ" pitchFamily="2" charset="0"/>
              <a:cs typeface="SutonnyOMJ" pitchFamily="2" charset="0"/>
            </a:endParaRPr>
          </a:p>
        </p:txBody>
      </p:sp>
      <p:sp>
        <p:nvSpPr>
          <p:cNvPr id="20" name="TextBox 19">
            <a:extLst>
              <a:ext uri="{FF2B5EF4-FFF2-40B4-BE49-F238E27FC236}">
                <a16:creationId xmlns:a16="http://schemas.microsoft.com/office/drawing/2014/main" id="{D11C5760-BF5F-F4B1-0C7F-AC00AD02B7AE}"/>
              </a:ext>
            </a:extLst>
          </p:cNvPr>
          <p:cNvSpPr txBox="1"/>
          <p:nvPr/>
        </p:nvSpPr>
        <p:spPr>
          <a:xfrm>
            <a:off x="2286821" y="3194589"/>
            <a:ext cx="792597" cy="400110"/>
          </a:xfrm>
          <a:prstGeom prst="rect">
            <a:avLst/>
          </a:prstGeom>
          <a:noFill/>
        </p:spPr>
        <p:txBody>
          <a:bodyPr wrap="square">
            <a:spAutoFit/>
          </a:bodyPr>
          <a:lstStyle/>
          <a:p>
            <a:pPr algn="ctr"/>
            <a:r>
              <a:rPr lang="en-US" sz="2000" b="1" dirty="0">
                <a:latin typeface="SutonnyOMJ" pitchFamily="2" charset="0"/>
                <a:cs typeface="SutonnyOMJ" pitchFamily="2" charset="0"/>
              </a:rPr>
              <a:t>২। </a:t>
            </a:r>
            <a:r>
              <a:rPr lang="en-US" sz="2000" b="1" dirty="0" err="1">
                <a:latin typeface="SutonnyOMJ" pitchFamily="2" charset="0"/>
                <a:cs typeface="SutonnyOMJ" pitchFamily="2" charset="0"/>
              </a:rPr>
              <a:t>পাট</a:t>
            </a:r>
            <a:endParaRPr lang="en-US" sz="2000" b="1" dirty="0">
              <a:latin typeface="SutonnyOMJ" pitchFamily="2" charset="0"/>
              <a:cs typeface="SutonnyOMJ" pitchFamily="2" charset="0"/>
            </a:endParaRPr>
          </a:p>
        </p:txBody>
      </p:sp>
      <p:sp>
        <p:nvSpPr>
          <p:cNvPr id="21" name="TextBox 20">
            <a:extLst>
              <a:ext uri="{FF2B5EF4-FFF2-40B4-BE49-F238E27FC236}">
                <a16:creationId xmlns:a16="http://schemas.microsoft.com/office/drawing/2014/main" id="{859E87B3-57E8-B9CF-BBD9-091CE7D2CA39}"/>
              </a:ext>
            </a:extLst>
          </p:cNvPr>
          <p:cNvSpPr txBox="1"/>
          <p:nvPr/>
        </p:nvSpPr>
        <p:spPr>
          <a:xfrm>
            <a:off x="850256" y="3179719"/>
            <a:ext cx="1279766" cy="400110"/>
          </a:xfrm>
          <a:prstGeom prst="rect">
            <a:avLst/>
          </a:prstGeom>
          <a:noFill/>
        </p:spPr>
        <p:txBody>
          <a:bodyPr wrap="square">
            <a:spAutoFit/>
          </a:bodyPr>
          <a:lstStyle/>
          <a:p>
            <a:pPr algn="ctr"/>
            <a:r>
              <a:rPr lang="en-US" sz="2000" b="1" dirty="0">
                <a:latin typeface="SutonnyOMJ" pitchFamily="2" charset="0"/>
                <a:cs typeface="SutonnyOMJ" pitchFamily="2" charset="0"/>
              </a:rPr>
              <a:t>১। </a:t>
            </a:r>
            <a:r>
              <a:rPr lang="en-US" sz="2000" b="1" dirty="0" err="1">
                <a:latin typeface="SutonnyOMJ" pitchFamily="2" charset="0"/>
                <a:cs typeface="SutonnyOMJ" pitchFamily="2" charset="0"/>
              </a:rPr>
              <a:t>ধান</a:t>
            </a:r>
            <a:endParaRPr lang="en-US" sz="2000" b="1" dirty="0">
              <a:latin typeface="SutonnyOMJ" pitchFamily="2" charset="0"/>
              <a:cs typeface="SutonnyOMJ" pitchFamily="2" charset="0"/>
            </a:endParaRPr>
          </a:p>
        </p:txBody>
      </p:sp>
      <p:pic>
        <p:nvPicPr>
          <p:cNvPr id="22" name="Picture 21">
            <a:extLst>
              <a:ext uri="{FF2B5EF4-FFF2-40B4-BE49-F238E27FC236}">
                <a16:creationId xmlns:a16="http://schemas.microsoft.com/office/drawing/2014/main" id="{2E2B0B86-CC0F-AC74-468C-F42AB47577C0}"/>
              </a:ext>
            </a:extLst>
          </p:cNvPr>
          <p:cNvPicPr>
            <a:picLocks noChangeAspect="1"/>
          </p:cNvPicPr>
          <p:nvPr/>
        </p:nvPicPr>
        <p:blipFill rotWithShape="1">
          <a:blip r:embed="rId2">
            <a:extLst>
              <a:ext uri="{28A0092B-C50C-407E-A947-70E740481C1C}">
                <a14:useLocalDpi xmlns:a14="http://schemas.microsoft.com/office/drawing/2010/main" val="0"/>
              </a:ext>
            </a:extLst>
          </a:blip>
          <a:srcRect l="11907" t="30394" r="49138" b="35507"/>
          <a:stretch/>
        </p:blipFill>
        <p:spPr>
          <a:xfrm>
            <a:off x="9133620" y="4298784"/>
            <a:ext cx="579994" cy="650177"/>
          </a:xfrm>
          <a:prstGeom prst="rect">
            <a:avLst/>
          </a:prstGeom>
          <a:ln>
            <a:solidFill>
              <a:srgbClr val="00B050"/>
            </a:solidFill>
          </a:ln>
          <a:effectLst>
            <a:outerShdw blurRad="50800" dist="38100" dir="10800000" algn="r" rotWithShape="0">
              <a:prstClr val="black">
                <a:alpha val="40000"/>
              </a:prstClr>
            </a:outerShdw>
            <a:softEdge rad="112500"/>
          </a:effectLst>
        </p:spPr>
      </p:pic>
      <p:sp>
        <p:nvSpPr>
          <p:cNvPr id="24" name="TextBox 23">
            <a:extLst>
              <a:ext uri="{FF2B5EF4-FFF2-40B4-BE49-F238E27FC236}">
                <a16:creationId xmlns:a16="http://schemas.microsoft.com/office/drawing/2014/main" id="{1211A632-615A-01EC-824A-DC098D993347}"/>
              </a:ext>
            </a:extLst>
          </p:cNvPr>
          <p:cNvSpPr txBox="1"/>
          <p:nvPr/>
        </p:nvSpPr>
        <p:spPr>
          <a:xfrm>
            <a:off x="19284" y="3856847"/>
            <a:ext cx="6290276" cy="523220"/>
          </a:xfrm>
          <a:prstGeom prst="rect">
            <a:avLst/>
          </a:prstGeom>
          <a:noFill/>
        </p:spPr>
        <p:txBody>
          <a:bodyPr wrap="square">
            <a:spAutoFit/>
          </a:bodyPr>
          <a:lstStyle/>
          <a:p>
            <a:r>
              <a:rPr lang="en-US" sz="1800" b="1" dirty="0">
                <a:latin typeface="Kalpurush" panose="02000600000000000000" pitchFamily="2" charset="0"/>
                <a:cs typeface="Kalpurush" panose="02000600000000000000" pitchFamily="2" charset="0"/>
              </a:rPr>
              <a:t>   </a:t>
            </a:r>
            <a:r>
              <a:rPr lang="en-US" sz="2800" b="1" dirty="0">
                <a:solidFill>
                  <a:srgbClr val="002060"/>
                </a:solidFill>
                <a:latin typeface="Kalpurush" panose="02000600000000000000" pitchFamily="2" charset="0"/>
                <a:cs typeface="Kalpurush" panose="02000600000000000000" pitchFamily="2" charset="0"/>
              </a:rPr>
              <a:t>৩। </a:t>
            </a:r>
            <a:r>
              <a:rPr lang="bn-IN" sz="2800" b="1" dirty="0">
                <a:solidFill>
                  <a:srgbClr val="002060"/>
                </a:solidFill>
                <a:latin typeface="Kalpurush" panose="02000600000000000000" pitchFamily="2" charset="0"/>
                <a:cs typeface="Kalpurush" panose="02000600000000000000" pitchFamily="2" charset="0"/>
              </a:rPr>
              <a:t>সুষম সার ব্যবহারের পুর্বশর্ত কী ?</a:t>
            </a:r>
          </a:p>
        </p:txBody>
      </p:sp>
      <p:sp>
        <p:nvSpPr>
          <p:cNvPr id="25" name="TextBox 24">
            <a:extLst>
              <a:ext uri="{FF2B5EF4-FFF2-40B4-BE49-F238E27FC236}">
                <a16:creationId xmlns:a16="http://schemas.microsoft.com/office/drawing/2014/main" id="{0A141BED-3EC3-0859-B150-00812FC2CC4D}"/>
              </a:ext>
            </a:extLst>
          </p:cNvPr>
          <p:cNvSpPr txBox="1"/>
          <p:nvPr/>
        </p:nvSpPr>
        <p:spPr>
          <a:xfrm>
            <a:off x="2686546" y="4345251"/>
            <a:ext cx="2748386" cy="400110"/>
          </a:xfrm>
          <a:prstGeom prst="rect">
            <a:avLst/>
          </a:prstGeom>
          <a:noFill/>
        </p:spPr>
        <p:txBody>
          <a:bodyPr wrap="square">
            <a:spAutoFit/>
          </a:bodyPr>
          <a:lstStyle/>
          <a:p>
            <a:pPr algn="ctr"/>
            <a:r>
              <a:rPr lang="en-US" sz="2000" b="1" dirty="0">
                <a:latin typeface="Kalpurush" panose="02000600000000000000" pitchFamily="2" charset="0"/>
                <a:cs typeface="Kalpurush" panose="02000600000000000000" pitchFamily="2" charset="0"/>
              </a:rPr>
              <a:t>৩। </a:t>
            </a:r>
            <a:r>
              <a:rPr lang="en-US" sz="2000" b="1" dirty="0" err="1">
                <a:latin typeface="Kalpurush" panose="02000600000000000000" pitchFamily="2" charset="0"/>
                <a:cs typeface="Kalpurush" panose="02000600000000000000" pitchFamily="2" charset="0"/>
              </a:rPr>
              <a:t>মাটির</a:t>
            </a:r>
            <a:r>
              <a:rPr lang="en-US" sz="2000" b="1" dirty="0">
                <a:latin typeface="Kalpurush" panose="02000600000000000000" pitchFamily="2" charset="0"/>
                <a:cs typeface="Kalpurush" panose="02000600000000000000" pitchFamily="2" charset="0"/>
              </a:rPr>
              <a:t> </a:t>
            </a:r>
            <a:r>
              <a:rPr lang="en-US" sz="2000" b="1" dirty="0" err="1">
                <a:latin typeface="Kalpurush" panose="02000600000000000000" pitchFamily="2" charset="0"/>
                <a:cs typeface="Kalpurush" panose="02000600000000000000" pitchFamily="2" charset="0"/>
              </a:rPr>
              <a:t>জো</a:t>
            </a:r>
            <a:r>
              <a:rPr lang="en-US" sz="2000" b="1" dirty="0">
                <a:latin typeface="Kalpurush" panose="02000600000000000000" pitchFamily="2" charset="0"/>
                <a:cs typeface="Kalpurush" panose="02000600000000000000" pitchFamily="2" charset="0"/>
              </a:rPr>
              <a:t> </a:t>
            </a:r>
            <a:r>
              <a:rPr lang="en-US" sz="2000" b="1" dirty="0" err="1">
                <a:latin typeface="Kalpurush" panose="02000600000000000000" pitchFamily="2" charset="0"/>
                <a:cs typeface="Kalpurush" panose="02000600000000000000" pitchFamily="2" charset="0"/>
              </a:rPr>
              <a:t>পরীক্ষা</a:t>
            </a:r>
            <a:endParaRPr lang="en-US" sz="2000" dirty="0">
              <a:latin typeface="SutonnyOMJ" pitchFamily="2" charset="0"/>
              <a:cs typeface="SutonnyOMJ" pitchFamily="2" charset="0"/>
            </a:endParaRPr>
          </a:p>
        </p:txBody>
      </p:sp>
      <p:sp>
        <p:nvSpPr>
          <p:cNvPr id="26" name="TextBox 25">
            <a:extLst>
              <a:ext uri="{FF2B5EF4-FFF2-40B4-BE49-F238E27FC236}">
                <a16:creationId xmlns:a16="http://schemas.microsoft.com/office/drawing/2014/main" id="{B3241A02-AC5B-C7BF-F8F2-776438076F32}"/>
              </a:ext>
            </a:extLst>
          </p:cNvPr>
          <p:cNvSpPr txBox="1"/>
          <p:nvPr/>
        </p:nvSpPr>
        <p:spPr>
          <a:xfrm>
            <a:off x="5641432" y="4333357"/>
            <a:ext cx="2231275" cy="400110"/>
          </a:xfrm>
          <a:prstGeom prst="rect">
            <a:avLst/>
          </a:prstGeom>
          <a:noFill/>
        </p:spPr>
        <p:txBody>
          <a:bodyPr wrap="square">
            <a:spAutoFit/>
          </a:bodyPr>
          <a:lstStyle/>
          <a:p>
            <a:pPr algn="ctr"/>
            <a:r>
              <a:rPr lang="en-US" sz="2000" b="1" dirty="0">
                <a:latin typeface="SutonnyOMJ" pitchFamily="2" charset="0"/>
                <a:cs typeface="SutonnyOMJ" pitchFamily="2" charset="0"/>
              </a:rPr>
              <a:t>৪। </a:t>
            </a:r>
            <a:r>
              <a:rPr lang="en-US" sz="2000" b="1" dirty="0" err="1">
                <a:latin typeface="SutonnyOMJ" pitchFamily="2" charset="0"/>
                <a:cs typeface="SutonnyOMJ" pitchFamily="2" charset="0"/>
              </a:rPr>
              <a:t>মাটি</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ভালভাবে</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চাষকরা</a:t>
            </a:r>
            <a:endParaRPr lang="en-US" sz="2000" b="1" dirty="0">
              <a:latin typeface="SutonnyOMJ" pitchFamily="2" charset="0"/>
              <a:cs typeface="SutonnyOMJ" pitchFamily="2" charset="0"/>
            </a:endParaRPr>
          </a:p>
        </p:txBody>
      </p:sp>
      <p:sp>
        <p:nvSpPr>
          <p:cNvPr id="27" name="TextBox 26">
            <a:extLst>
              <a:ext uri="{FF2B5EF4-FFF2-40B4-BE49-F238E27FC236}">
                <a16:creationId xmlns:a16="http://schemas.microsoft.com/office/drawing/2014/main" id="{9DC679D3-A755-DB3A-91B8-D7000B22132F}"/>
              </a:ext>
            </a:extLst>
          </p:cNvPr>
          <p:cNvSpPr txBox="1"/>
          <p:nvPr/>
        </p:nvSpPr>
        <p:spPr>
          <a:xfrm>
            <a:off x="8627856" y="4423817"/>
            <a:ext cx="2703146" cy="400110"/>
          </a:xfrm>
          <a:prstGeom prst="rect">
            <a:avLst/>
          </a:prstGeom>
          <a:noFill/>
        </p:spPr>
        <p:txBody>
          <a:bodyPr wrap="square">
            <a:spAutoFit/>
          </a:bodyPr>
          <a:lstStyle/>
          <a:p>
            <a:pPr algn="ctr"/>
            <a:r>
              <a:rPr lang="en-US" sz="2000" i="1" dirty="0">
                <a:latin typeface="SutonnyOMJ" pitchFamily="2" charset="0"/>
                <a:cs typeface="SutonnyOMJ" pitchFamily="2" charset="0"/>
              </a:rPr>
              <a:t>২।  </a:t>
            </a:r>
            <a:r>
              <a:rPr lang="en-US" sz="2000" b="1" dirty="0" err="1">
                <a:latin typeface="SutonnyOMJ" pitchFamily="2" charset="0"/>
                <a:cs typeface="SutonnyOMJ" pitchFamily="2" charset="0"/>
              </a:rPr>
              <a:t>মাটি</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পরীক্ষা</a:t>
            </a:r>
            <a:r>
              <a:rPr lang="en-US" sz="2000" b="1" dirty="0">
                <a:latin typeface="SutonnyOMJ" pitchFamily="2" charset="0"/>
                <a:cs typeface="SutonnyOMJ" pitchFamily="2" charset="0"/>
              </a:rPr>
              <a:t> </a:t>
            </a:r>
          </a:p>
        </p:txBody>
      </p:sp>
      <p:sp>
        <p:nvSpPr>
          <p:cNvPr id="28" name="TextBox 27">
            <a:extLst>
              <a:ext uri="{FF2B5EF4-FFF2-40B4-BE49-F238E27FC236}">
                <a16:creationId xmlns:a16="http://schemas.microsoft.com/office/drawing/2014/main" id="{92D9C987-B819-0A9B-C57C-D87E602C8C84}"/>
              </a:ext>
            </a:extLst>
          </p:cNvPr>
          <p:cNvSpPr txBox="1"/>
          <p:nvPr/>
        </p:nvSpPr>
        <p:spPr>
          <a:xfrm>
            <a:off x="771105" y="4356399"/>
            <a:ext cx="2131152" cy="400110"/>
          </a:xfrm>
          <a:prstGeom prst="rect">
            <a:avLst/>
          </a:prstGeom>
          <a:noFill/>
        </p:spPr>
        <p:txBody>
          <a:bodyPr wrap="square">
            <a:spAutoFit/>
          </a:bodyPr>
          <a:lstStyle/>
          <a:p>
            <a:pPr algn="ctr"/>
            <a:r>
              <a:rPr lang="en-US" sz="2000" b="1" dirty="0">
                <a:latin typeface="SutonnyOMJ" pitchFamily="2" charset="0"/>
                <a:cs typeface="SutonnyOMJ" pitchFamily="2" charset="0"/>
              </a:rPr>
              <a:t>১। </a:t>
            </a:r>
            <a:r>
              <a:rPr lang="en-US" sz="2000" b="1" dirty="0" err="1">
                <a:latin typeface="SutonnyOMJ" pitchFamily="2" charset="0"/>
                <a:cs typeface="SutonnyOMJ" pitchFamily="2" charset="0"/>
              </a:rPr>
              <a:t>তাপমাএা</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পরীক্ষা</a:t>
            </a:r>
            <a:endParaRPr lang="en-US" sz="2000" b="1" dirty="0">
              <a:latin typeface="SutonnyOMJ" pitchFamily="2" charset="0"/>
              <a:cs typeface="SutonnyOMJ" pitchFamily="2" charset="0"/>
            </a:endParaRPr>
          </a:p>
        </p:txBody>
      </p:sp>
      <p:pic>
        <p:nvPicPr>
          <p:cNvPr id="29" name="Picture 28">
            <a:extLst>
              <a:ext uri="{FF2B5EF4-FFF2-40B4-BE49-F238E27FC236}">
                <a16:creationId xmlns:a16="http://schemas.microsoft.com/office/drawing/2014/main" id="{1C652D8C-200B-E5CB-D89E-FB4F9D8E05FF}"/>
              </a:ext>
            </a:extLst>
          </p:cNvPr>
          <p:cNvPicPr>
            <a:picLocks noChangeAspect="1"/>
          </p:cNvPicPr>
          <p:nvPr/>
        </p:nvPicPr>
        <p:blipFill rotWithShape="1">
          <a:blip r:embed="rId2">
            <a:extLst>
              <a:ext uri="{28A0092B-C50C-407E-A947-70E740481C1C}">
                <a14:useLocalDpi xmlns:a14="http://schemas.microsoft.com/office/drawing/2010/main" val="0"/>
              </a:ext>
            </a:extLst>
          </a:blip>
          <a:srcRect l="11907" t="30394" r="49138" b="35507"/>
          <a:stretch/>
        </p:blipFill>
        <p:spPr>
          <a:xfrm>
            <a:off x="3352659" y="3146812"/>
            <a:ext cx="646928" cy="584948"/>
          </a:xfrm>
          <a:prstGeom prst="ellipse">
            <a:avLst/>
          </a:prstGeom>
          <a:ln>
            <a:noFill/>
          </a:ln>
          <a:effectLst>
            <a:outerShdw blurRad="50800" dist="38100" dir="10800000" algn="r" rotWithShape="0">
              <a:prstClr val="black">
                <a:alpha val="40000"/>
              </a:prstClr>
            </a:outerShdw>
            <a:softEdge rad="112500"/>
          </a:effectLst>
        </p:spPr>
      </p:pic>
      <p:sp>
        <p:nvSpPr>
          <p:cNvPr id="17" name="TextBox 16">
            <a:extLst>
              <a:ext uri="{FF2B5EF4-FFF2-40B4-BE49-F238E27FC236}">
                <a16:creationId xmlns:a16="http://schemas.microsoft.com/office/drawing/2014/main" id="{34DAA2DD-F105-E3BB-EF4B-753902074734}"/>
              </a:ext>
            </a:extLst>
          </p:cNvPr>
          <p:cNvSpPr txBox="1"/>
          <p:nvPr/>
        </p:nvSpPr>
        <p:spPr>
          <a:xfrm>
            <a:off x="7192342" y="5517295"/>
            <a:ext cx="2231275" cy="400110"/>
          </a:xfrm>
          <a:prstGeom prst="rect">
            <a:avLst/>
          </a:prstGeom>
          <a:noFill/>
        </p:spPr>
        <p:txBody>
          <a:bodyPr wrap="square">
            <a:spAutoFit/>
          </a:bodyPr>
          <a:lstStyle/>
          <a:p>
            <a:pPr algn="ctr"/>
            <a:r>
              <a:rPr lang="en-US" sz="2000" u="sng" dirty="0">
                <a:latin typeface="SutonnyOMJ" pitchFamily="2" charset="0"/>
                <a:cs typeface="SutonnyOMJ" pitchFamily="2" charset="0"/>
              </a:rPr>
              <a:t>৪</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লিপ</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কালার</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চার্ট</a:t>
            </a:r>
            <a:endParaRPr lang="en-US" sz="2000" b="1" dirty="0">
              <a:latin typeface="SutonnyOMJ" pitchFamily="2" charset="0"/>
              <a:cs typeface="SutonnyOMJ" pitchFamily="2" charset="0"/>
            </a:endParaRPr>
          </a:p>
        </p:txBody>
      </p:sp>
      <p:sp>
        <p:nvSpPr>
          <p:cNvPr id="30" name="TextBox 29">
            <a:extLst>
              <a:ext uri="{FF2B5EF4-FFF2-40B4-BE49-F238E27FC236}">
                <a16:creationId xmlns:a16="http://schemas.microsoft.com/office/drawing/2014/main" id="{745E3BED-A85A-F54C-B124-0E330CBD13C8}"/>
              </a:ext>
            </a:extLst>
          </p:cNvPr>
          <p:cNvSpPr txBox="1"/>
          <p:nvPr/>
        </p:nvSpPr>
        <p:spPr>
          <a:xfrm>
            <a:off x="741698" y="5438867"/>
            <a:ext cx="2131152" cy="400110"/>
          </a:xfrm>
          <a:prstGeom prst="rect">
            <a:avLst/>
          </a:prstGeom>
          <a:noFill/>
        </p:spPr>
        <p:txBody>
          <a:bodyPr wrap="square">
            <a:spAutoFit/>
          </a:bodyPr>
          <a:lstStyle/>
          <a:p>
            <a:pPr algn="ctr"/>
            <a:r>
              <a:rPr lang="en-US" b="1" dirty="0">
                <a:latin typeface="SutonnyOMJ" pitchFamily="2" charset="0"/>
                <a:cs typeface="SutonnyOMJ" pitchFamily="2" charset="0"/>
              </a:rPr>
              <a:t>১। </a:t>
            </a:r>
            <a:r>
              <a:rPr lang="en-US" sz="2000" b="1" dirty="0" err="1">
                <a:latin typeface="SutonnyOMJ" pitchFamily="2" charset="0"/>
                <a:cs typeface="SutonnyOMJ" pitchFamily="2" charset="0"/>
              </a:rPr>
              <a:t>লেবেল</a:t>
            </a:r>
            <a:r>
              <a:rPr lang="en-US" b="1" dirty="0">
                <a:latin typeface="SutonnyOMJ" pitchFamily="2" charset="0"/>
                <a:cs typeface="SutonnyOMJ" pitchFamily="2" charset="0"/>
              </a:rPr>
              <a:t> </a:t>
            </a:r>
            <a:r>
              <a:rPr lang="en-US" b="1" dirty="0" err="1">
                <a:latin typeface="SutonnyOMJ" pitchFamily="2" charset="0"/>
                <a:cs typeface="SutonnyOMJ" pitchFamily="2" charset="0"/>
              </a:rPr>
              <a:t>ক্রপ</a:t>
            </a:r>
            <a:r>
              <a:rPr lang="en-US" b="1" dirty="0">
                <a:latin typeface="SutonnyOMJ" pitchFamily="2" charset="0"/>
                <a:cs typeface="SutonnyOMJ" pitchFamily="2" charset="0"/>
              </a:rPr>
              <a:t> </a:t>
            </a:r>
            <a:r>
              <a:rPr lang="en-US" b="1" dirty="0" err="1">
                <a:latin typeface="SutonnyOMJ" pitchFamily="2" charset="0"/>
                <a:cs typeface="SutonnyOMJ" pitchFamily="2" charset="0"/>
              </a:rPr>
              <a:t>সিষ্টেম</a:t>
            </a:r>
            <a:endParaRPr lang="en-US" sz="1800" b="1" dirty="0">
              <a:latin typeface="SutonnyOMJ" pitchFamily="2" charset="0"/>
              <a:cs typeface="SutonnyOMJ" pitchFamily="2" charset="0"/>
            </a:endParaRPr>
          </a:p>
        </p:txBody>
      </p:sp>
      <p:pic>
        <p:nvPicPr>
          <p:cNvPr id="31" name="Picture 30">
            <a:extLst>
              <a:ext uri="{FF2B5EF4-FFF2-40B4-BE49-F238E27FC236}">
                <a16:creationId xmlns:a16="http://schemas.microsoft.com/office/drawing/2014/main" id="{6B6F6795-5CE5-172E-05FC-7EFCE01C5E02}"/>
              </a:ext>
            </a:extLst>
          </p:cNvPr>
          <p:cNvPicPr>
            <a:picLocks noChangeAspect="1"/>
          </p:cNvPicPr>
          <p:nvPr/>
        </p:nvPicPr>
        <p:blipFill rotWithShape="1">
          <a:blip r:embed="rId2">
            <a:extLst>
              <a:ext uri="{28A0092B-C50C-407E-A947-70E740481C1C}">
                <a14:useLocalDpi xmlns:a14="http://schemas.microsoft.com/office/drawing/2010/main" val="0"/>
              </a:ext>
            </a:extLst>
          </a:blip>
          <a:srcRect l="11907" t="30394" r="49138" b="35507"/>
          <a:stretch/>
        </p:blipFill>
        <p:spPr>
          <a:xfrm>
            <a:off x="5780291" y="1992053"/>
            <a:ext cx="619327" cy="523220"/>
          </a:xfrm>
          <a:prstGeom prst="ellipse">
            <a:avLst/>
          </a:prstGeom>
          <a:ln>
            <a:noFill/>
          </a:ln>
          <a:effectLst>
            <a:softEdge rad="112500"/>
          </a:effectLst>
        </p:spPr>
      </p:pic>
      <p:sp>
        <p:nvSpPr>
          <p:cNvPr id="32" name="TextBox 31">
            <a:extLst>
              <a:ext uri="{FF2B5EF4-FFF2-40B4-BE49-F238E27FC236}">
                <a16:creationId xmlns:a16="http://schemas.microsoft.com/office/drawing/2014/main" id="{576D6E65-56E6-F1E0-F53D-B33F30B1C283}"/>
              </a:ext>
            </a:extLst>
          </p:cNvPr>
          <p:cNvSpPr txBox="1"/>
          <p:nvPr/>
        </p:nvSpPr>
        <p:spPr>
          <a:xfrm>
            <a:off x="-77854" y="4901514"/>
            <a:ext cx="6290276" cy="523220"/>
          </a:xfrm>
          <a:prstGeom prst="rect">
            <a:avLst/>
          </a:prstGeom>
          <a:noFill/>
        </p:spPr>
        <p:txBody>
          <a:bodyPr wrap="square">
            <a:spAutoFit/>
          </a:bodyPr>
          <a:lstStyle/>
          <a:p>
            <a:r>
              <a:rPr lang="en-US" sz="2800" b="1" dirty="0">
                <a:solidFill>
                  <a:srgbClr val="0070C0"/>
                </a:solidFill>
                <a:latin typeface="Kalpurush" panose="02000600000000000000" pitchFamily="2" charset="0"/>
                <a:cs typeface="Kalpurush" panose="02000600000000000000" pitchFamily="2" charset="0"/>
              </a:rPr>
              <a:t>   ৪। </a:t>
            </a:r>
            <a:r>
              <a:rPr lang="en-US" sz="2800" b="1" dirty="0" err="1">
                <a:solidFill>
                  <a:srgbClr val="0070C0"/>
                </a:solidFill>
                <a:latin typeface="Kalpurush" panose="02000600000000000000" pitchFamily="2" charset="0"/>
                <a:cs typeface="Kalpurush" panose="02000600000000000000" pitchFamily="2" charset="0"/>
              </a:rPr>
              <a:t>এল.সি.সি</a:t>
            </a:r>
            <a:r>
              <a:rPr lang="en-US" sz="2800" b="1" dirty="0">
                <a:solidFill>
                  <a:srgbClr val="0070C0"/>
                </a:solidFill>
                <a:latin typeface="Kalpurush" panose="02000600000000000000" pitchFamily="2" charset="0"/>
                <a:cs typeface="Kalpurush" panose="02000600000000000000" pitchFamily="2" charset="0"/>
              </a:rPr>
              <a:t> </a:t>
            </a:r>
            <a:r>
              <a:rPr lang="en-US" sz="2800" b="1" dirty="0" err="1">
                <a:solidFill>
                  <a:srgbClr val="0070C0"/>
                </a:solidFill>
                <a:latin typeface="Kalpurush" panose="02000600000000000000" pitchFamily="2" charset="0"/>
                <a:cs typeface="Kalpurush" panose="02000600000000000000" pitchFamily="2" charset="0"/>
              </a:rPr>
              <a:t>পূর্ণরুপ</a:t>
            </a:r>
            <a:r>
              <a:rPr lang="bn-IN" sz="2800" b="1" dirty="0">
                <a:solidFill>
                  <a:srgbClr val="0070C0"/>
                </a:solidFill>
                <a:latin typeface="Kalpurush" panose="02000600000000000000" pitchFamily="2" charset="0"/>
                <a:cs typeface="Kalpurush" panose="02000600000000000000" pitchFamily="2" charset="0"/>
              </a:rPr>
              <a:t> কী ?</a:t>
            </a:r>
          </a:p>
        </p:txBody>
      </p:sp>
      <p:sp>
        <p:nvSpPr>
          <p:cNvPr id="33" name="TextBox 32">
            <a:extLst>
              <a:ext uri="{FF2B5EF4-FFF2-40B4-BE49-F238E27FC236}">
                <a16:creationId xmlns:a16="http://schemas.microsoft.com/office/drawing/2014/main" id="{D5AC9AE8-AF56-93D2-033E-F4676D13CF53}"/>
              </a:ext>
            </a:extLst>
          </p:cNvPr>
          <p:cNvSpPr txBox="1"/>
          <p:nvPr/>
        </p:nvSpPr>
        <p:spPr>
          <a:xfrm>
            <a:off x="2768383" y="5517295"/>
            <a:ext cx="2131152" cy="400110"/>
          </a:xfrm>
          <a:prstGeom prst="rect">
            <a:avLst/>
          </a:prstGeom>
          <a:noFill/>
        </p:spPr>
        <p:txBody>
          <a:bodyPr wrap="square">
            <a:spAutoFit/>
          </a:bodyPr>
          <a:lstStyle/>
          <a:p>
            <a:pPr algn="ctr"/>
            <a:r>
              <a:rPr lang="en-US" sz="2000" b="1" dirty="0">
                <a:latin typeface="SutonnyOMJ" pitchFamily="2" charset="0"/>
                <a:cs typeface="SutonnyOMJ" pitchFamily="2" charset="0"/>
              </a:rPr>
              <a:t>২। </a:t>
            </a:r>
            <a:r>
              <a:rPr lang="en-US" sz="2000" b="1" dirty="0" err="1">
                <a:latin typeface="SutonnyOMJ" pitchFamily="2" charset="0"/>
                <a:cs typeface="SutonnyOMJ" pitchFamily="2" charset="0"/>
              </a:rPr>
              <a:t>লেবেল</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ক্রপ</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সিষ্টেম</a:t>
            </a:r>
            <a:endParaRPr lang="en-US" sz="2000" b="1" dirty="0">
              <a:latin typeface="SutonnyOMJ" pitchFamily="2" charset="0"/>
              <a:cs typeface="SutonnyOMJ" pitchFamily="2" charset="0"/>
            </a:endParaRPr>
          </a:p>
        </p:txBody>
      </p:sp>
      <p:sp>
        <p:nvSpPr>
          <p:cNvPr id="34" name="TextBox 33">
            <a:extLst>
              <a:ext uri="{FF2B5EF4-FFF2-40B4-BE49-F238E27FC236}">
                <a16:creationId xmlns:a16="http://schemas.microsoft.com/office/drawing/2014/main" id="{898349B7-1B17-15CC-6F72-A08FA43891C3}"/>
              </a:ext>
            </a:extLst>
          </p:cNvPr>
          <p:cNvSpPr txBox="1"/>
          <p:nvPr/>
        </p:nvSpPr>
        <p:spPr>
          <a:xfrm>
            <a:off x="4882482" y="5517295"/>
            <a:ext cx="2131152" cy="400110"/>
          </a:xfrm>
          <a:prstGeom prst="rect">
            <a:avLst/>
          </a:prstGeom>
          <a:noFill/>
        </p:spPr>
        <p:txBody>
          <a:bodyPr wrap="square">
            <a:spAutoFit/>
          </a:bodyPr>
          <a:lstStyle/>
          <a:p>
            <a:pPr algn="ctr"/>
            <a:r>
              <a:rPr lang="en-US" sz="2000" b="1" dirty="0">
                <a:latin typeface="SutonnyOMJ" pitchFamily="2" charset="0"/>
                <a:cs typeface="SutonnyOMJ" pitchFamily="2" charset="0"/>
              </a:rPr>
              <a:t>৩। </a:t>
            </a:r>
            <a:r>
              <a:rPr lang="en-US" sz="2000" b="1" dirty="0" err="1">
                <a:latin typeface="SutonnyOMJ" pitchFamily="2" charset="0"/>
                <a:cs typeface="SutonnyOMJ" pitchFamily="2" charset="0"/>
              </a:rPr>
              <a:t>ক্রপ</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সিষ্টেম</a:t>
            </a:r>
            <a:r>
              <a:rPr lang="en-US" sz="2000" b="1" dirty="0">
                <a:latin typeface="SutonnyOMJ" pitchFamily="2" charset="0"/>
                <a:cs typeface="SutonnyOMJ" pitchFamily="2" charset="0"/>
              </a:rPr>
              <a:t> </a:t>
            </a:r>
            <a:r>
              <a:rPr lang="en-US" sz="2000" b="1" dirty="0" err="1">
                <a:latin typeface="SutonnyOMJ" pitchFamily="2" charset="0"/>
                <a:cs typeface="SutonnyOMJ" pitchFamily="2" charset="0"/>
              </a:rPr>
              <a:t>লেবেল</a:t>
            </a:r>
            <a:r>
              <a:rPr lang="en-US" sz="2000" b="1" dirty="0">
                <a:latin typeface="SutonnyOMJ" pitchFamily="2" charset="0"/>
                <a:cs typeface="SutonnyOMJ" pitchFamily="2" charset="0"/>
              </a:rPr>
              <a:t> </a:t>
            </a:r>
          </a:p>
        </p:txBody>
      </p:sp>
    </p:spTree>
    <p:extLst>
      <p:ext uri="{BB962C8B-B14F-4D97-AF65-F5344CB8AC3E}">
        <p14:creationId xmlns:p14="http://schemas.microsoft.com/office/powerpoint/2010/main" val="11052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9"/>
                                        </p:tgtEl>
                                        <p:attrNameLst>
                                          <p:attrName>ppt_y</p:attrName>
                                        </p:attrNameLst>
                                      </p:cBhvr>
                                      <p:tavLst>
                                        <p:tav tm="0">
                                          <p:val>
                                            <p:strVal val="#ppt_y"/>
                                          </p:val>
                                        </p:tav>
                                        <p:tav tm="100000">
                                          <p:val>
                                            <p:strVal val="#ppt_y"/>
                                          </p:val>
                                        </p:tav>
                                      </p:tavLst>
                                    </p:anim>
                                    <p:anim calcmode="lin" valueType="num">
                                      <p:cBhvr>
                                        <p:cTn id="18"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9"/>
                                        </p:tgtEl>
                                      </p:cBhvr>
                                    </p:animEffect>
                                  </p:childTnLst>
                                </p:cTn>
                              </p:par>
                              <p:par>
                                <p:cTn id="21" presetID="41" presetClass="entr" presetSubtype="0" fill="hold" grpId="0" nodeType="withEffect">
                                  <p:stCondLst>
                                    <p:cond delay="0"/>
                                  </p:stCondLst>
                                  <p:iterate type="lt">
                                    <p:tmPct val="10000"/>
                                  </p:iterate>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10"/>
                                        </p:tgtEl>
                                        <p:attrNameLst>
                                          <p:attrName>ppt_y</p:attrName>
                                        </p:attrNameLst>
                                      </p:cBhvr>
                                      <p:tavLst>
                                        <p:tav tm="0">
                                          <p:val>
                                            <p:strVal val="#ppt_y"/>
                                          </p:val>
                                        </p:tav>
                                        <p:tav tm="100000">
                                          <p:val>
                                            <p:strVal val="#ppt_y"/>
                                          </p:val>
                                        </p:tav>
                                      </p:tavLst>
                                    </p:anim>
                                    <p:anim calcmode="lin" valueType="num">
                                      <p:cBhvr>
                                        <p:cTn id="25"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10"/>
                                        </p:tgtEl>
                                      </p:cBhvr>
                                    </p:animEffect>
                                  </p:childTnLst>
                                </p:cTn>
                              </p:par>
                              <p:par>
                                <p:cTn id="28" presetID="41" presetClass="entr" presetSubtype="0" fill="hold" grpId="0" nodeType="withEffect">
                                  <p:stCondLst>
                                    <p:cond delay="0"/>
                                  </p:stCondLst>
                                  <p:iterate type="lt">
                                    <p:tmPct val="10000"/>
                                  </p:iterate>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31" dur="500" fill="hold"/>
                                        <p:tgtEl>
                                          <p:spTgt spid="11"/>
                                        </p:tgtEl>
                                        <p:attrNameLst>
                                          <p:attrName>ppt_y</p:attrName>
                                        </p:attrNameLst>
                                      </p:cBhvr>
                                      <p:tavLst>
                                        <p:tav tm="0">
                                          <p:val>
                                            <p:strVal val="#ppt_y"/>
                                          </p:val>
                                        </p:tav>
                                        <p:tav tm="100000">
                                          <p:val>
                                            <p:strVal val="#ppt_y"/>
                                          </p:val>
                                        </p:tav>
                                      </p:tavLst>
                                    </p:anim>
                                    <p:anim calcmode="lin" valueType="num">
                                      <p:cBhvr>
                                        <p:cTn id="32"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33"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4" dur="500" tmFilter="0,0; .5, 1; 1, 1"/>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41" presetClass="entr" presetSubtype="0" fill="hold" grpId="0" nodeType="clickEffect">
                                  <p:stCondLst>
                                    <p:cond delay="0"/>
                                  </p:stCondLst>
                                  <p:iterate type="lt">
                                    <p:tmPct val="10000"/>
                                  </p:iterate>
                                  <p:childTnLst>
                                    <p:set>
                                      <p:cBhvr>
                                        <p:cTn id="38" dur="1" fill="hold">
                                          <p:stCondLst>
                                            <p:cond delay="0"/>
                                          </p:stCondLst>
                                        </p:cTn>
                                        <p:tgtEl>
                                          <p:spTgt spid="12"/>
                                        </p:tgtEl>
                                        <p:attrNameLst>
                                          <p:attrName>style.visibility</p:attrName>
                                        </p:attrNameLst>
                                      </p:cBhvr>
                                      <p:to>
                                        <p:strVal val="visible"/>
                                      </p:to>
                                    </p:set>
                                    <p:anim calcmode="lin" valueType="num">
                                      <p:cBhvr>
                                        <p:cTn id="39"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12"/>
                                        </p:tgtEl>
                                        <p:attrNameLst>
                                          <p:attrName>ppt_y</p:attrName>
                                        </p:attrNameLst>
                                      </p:cBhvr>
                                      <p:tavLst>
                                        <p:tav tm="0">
                                          <p:val>
                                            <p:strVal val="#ppt_y"/>
                                          </p:val>
                                        </p:tav>
                                        <p:tav tm="100000">
                                          <p:val>
                                            <p:strVal val="#ppt_y"/>
                                          </p:val>
                                        </p:tav>
                                      </p:tavLst>
                                    </p:anim>
                                    <p:anim calcmode="lin" valueType="num">
                                      <p:cBhvr>
                                        <p:cTn id="41"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12"/>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13"/>
                                        </p:tgtEl>
                                        <p:attrNameLst>
                                          <p:attrName>style.visibility</p:attrName>
                                        </p:attrNameLst>
                                      </p:cBhvr>
                                      <p:to>
                                        <p:strVal val="visible"/>
                                      </p:to>
                                    </p:set>
                                    <p:anim calcmode="lin" valueType="num">
                                      <p:cBhvr>
                                        <p:cTn id="46"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3"/>
                                        </p:tgtEl>
                                        <p:attrNameLst>
                                          <p:attrName>ppt_y</p:attrName>
                                        </p:attrNameLst>
                                      </p:cBhvr>
                                      <p:tavLst>
                                        <p:tav tm="0">
                                          <p:val>
                                            <p:strVal val="#ppt_y"/>
                                          </p:val>
                                        </p:tav>
                                        <p:tav tm="100000">
                                          <p:val>
                                            <p:strVal val="#ppt_y"/>
                                          </p:val>
                                        </p:tav>
                                      </p:tavLst>
                                    </p:anim>
                                    <p:anim calcmode="lin" valueType="num">
                                      <p:cBhvr>
                                        <p:cTn id="48"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3"/>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14"/>
                                        </p:tgtEl>
                                        <p:attrNameLst>
                                          <p:attrName>ppt_y</p:attrName>
                                        </p:attrNameLst>
                                      </p:cBhvr>
                                      <p:tavLst>
                                        <p:tav tm="0">
                                          <p:val>
                                            <p:strVal val="#ppt_y"/>
                                          </p:val>
                                        </p:tav>
                                        <p:tav tm="100000">
                                          <p:val>
                                            <p:strVal val="#ppt_y"/>
                                          </p:val>
                                        </p:tav>
                                      </p:tavLst>
                                    </p:anim>
                                    <p:anim calcmode="lin" valueType="num">
                                      <p:cBhvr>
                                        <p:cTn id="55"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14"/>
                                        </p:tgtEl>
                                      </p:cBhvr>
                                    </p:animEffect>
                                  </p:childTnLst>
                                </p:cTn>
                              </p:par>
                              <p:par>
                                <p:cTn id="58" presetID="41" presetClass="entr" presetSubtype="0" fill="hold" grpId="0" nodeType="withEffect">
                                  <p:stCondLst>
                                    <p:cond delay="0"/>
                                  </p:stCondLst>
                                  <p:iterate type="lt">
                                    <p:tmPct val="10000"/>
                                  </p:iterate>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61" dur="500" fill="hold"/>
                                        <p:tgtEl>
                                          <p:spTgt spid="15"/>
                                        </p:tgtEl>
                                        <p:attrNameLst>
                                          <p:attrName>ppt_y</p:attrName>
                                        </p:attrNameLst>
                                      </p:cBhvr>
                                      <p:tavLst>
                                        <p:tav tm="0">
                                          <p:val>
                                            <p:strVal val="#ppt_y"/>
                                          </p:val>
                                        </p:tav>
                                        <p:tav tm="100000">
                                          <p:val>
                                            <p:strVal val="#ppt_y"/>
                                          </p:val>
                                        </p:tav>
                                      </p:tavLst>
                                    </p:anim>
                                    <p:anim calcmode="lin" valueType="num">
                                      <p:cBhvr>
                                        <p:cTn id="6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6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64" dur="500" tmFilter="0,0; .5, 1; 1, 1"/>
                                        <p:tgtEl>
                                          <p:spTgt spid="15"/>
                                        </p:tgtEl>
                                      </p:cBhvr>
                                    </p:animEffect>
                                  </p:childTnLst>
                                </p:cTn>
                              </p:par>
                            </p:childTnLst>
                          </p:cTn>
                        </p:par>
                      </p:childTnLst>
                    </p:cTn>
                  </p:par>
                  <p:par>
                    <p:cTn id="65" fill="hold">
                      <p:stCondLst>
                        <p:cond delay="indefinite"/>
                      </p:stCondLst>
                      <p:childTnLst>
                        <p:par>
                          <p:cTn id="66" fill="hold">
                            <p:stCondLst>
                              <p:cond delay="0"/>
                            </p:stCondLst>
                            <p:childTnLst>
                              <p:par>
                                <p:cTn id="67" presetID="12" presetClass="exit" presetSubtype="4" fill="hold" grpId="1" nodeType="clickEffect">
                                  <p:stCondLst>
                                    <p:cond delay="0"/>
                                  </p:stCondLst>
                                  <p:iterate type="lt">
                                    <p:tmPct val="0"/>
                                  </p:iterate>
                                  <p:childTnLst>
                                    <p:anim calcmode="lin" valueType="num">
                                      <p:cBhvr additive="base">
                                        <p:cTn id="68" dur="500"/>
                                        <p:tgtEl>
                                          <p:spTgt spid="12"/>
                                        </p:tgtEl>
                                        <p:attrNameLst>
                                          <p:attrName>ppt_y</p:attrName>
                                        </p:attrNameLst>
                                      </p:cBhvr>
                                      <p:tavLst>
                                        <p:tav tm="0">
                                          <p:val>
                                            <p:strVal val="#ppt_y"/>
                                          </p:val>
                                        </p:tav>
                                        <p:tav tm="100000">
                                          <p:val>
                                            <p:strVal val="#ppt_y+#ppt_h*1.125000"/>
                                          </p:val>
                                        </p:tav>
                                      </p:tavLst>
                                    </p:anim>
                                    <p:animEffect transition="out" filter="wipe(down)">
                                      <p:cBhvr>
                                        <p:cTn id="69" dur="500"/>
                                        <p:tgtEl>
                                          <p:spTgt spid="12"/>
                                        </p:tgtEl>
                                      </p:cBhvr>
                                    </p:animEffect>
                                    <p:set>
                                      <p:cBhvr>
                                        <p:cTn id="70" dur="1" fill="hold">
                                          <p:stCondLst>
                                            <p:cond delay="499"/>
                                          </p:stCondLst>
                                        </p:cTn>
                                        <p:tgtEl>
                                          <p:spTgt spid="12"/>
                                        </p:tgtEl>
                                        <p:attrNameLst>
                                          <p:attrName>style.visibility</p:attrName>
                                        </p:attrNameLst>
                                      </p:cBhvr>
                                      <p:to>
                                        <p:strVal val="hidden"/>
                                      </p:to>
                                    </p:set>
                                  </p:childTnLst>
                                </p:cTn>
                              </p:par>
                              <p:par>
                                <p:cTn id="71" presetID="12" presetClass="exit" presetSubtype="4" fill="hold" grpId="1" nodeType="withEffect">
                                  <p:stCondLst>
                                    <p:cond delay="0"/>
                                  </p:stCondLst>
                                  <p:iterate type="lt">
                                    <p:tmPct val="0"/>
                                  </p:iterate>
                                  <p:childTnLst>
                                    <p:anim calcmode="lin" valueType="num">
                                      <p:cBhvr additive="base">
                                        <p:cTn id="72" dur="500"/>
                                        <p:tgtEl>
                                          <p:spTgt spid="13"/>
                                        </p:tgtEl>
                                        <p:attrNameLst>
                                          <p:attrName>ppt_y</p:attrName>
                                        </p:attrNameLst>
                                      </p:cBhvr>
                                      <p:tavLst>
                                        <p:tav tm="0">
                                          <p:val>
                                            <p:strVal val="#ppt_y"/>
                                          </p:val>
                                        </p:tav>
                                        <p:tav tm="100000">
                                          <p:val>
                                            <p:strVal val="#ppt_y+#ppt_h*1.125000"/>
                                          </p:val>
                                        </p:tav>
                                      </p:tavLst>
                                    </p:anim>
                                    <p:animEffect transition="out" filter="wipe(down)">
                                      <p:cBhvr>
                                        <p:cTn id="73" dur="500"/>
                                        <p:tgtEl>
                                          <p:spTgt spid="13"/>
                                        </p:tgtEl>
                                      </p:cBhvr>
                                    </p:animEffect>
                                    <p:set>
                                      <p:cBhvr>
                                        <p:cTn id="74" dur="1" fill="hold">
                                          <p:stCondLst>
                                            <p:cond delay="499"/>
                                          </p:stCondLst>
                                        </p:cTn>
                                        <p:tgtEl>
                                          <p:spTgt spid="13"/>
                                        </p:tgtEl>
                                        <p:attrNameLst>
                                          <p:attrName>style.visibility</p:attrName>
                                        </p:attrNameLst>
                                      </p:cBhvr>
                                      <p:to>
                                        <p:strVal val="hidden"/>
                                      </p:to>
                                    </p:set>
                                  </p:childTnLst>
                                </p:cTn>
                              </p:par>
                              <p:par>
                                <p:cTn id="75" presetID="12" presetClass="exit" presetSubtype="4" fill="hold" grpId="1" nodeType="withEffect">
                                  <p:stCondLst>
                                    <p:cond delay="0"/>
                                  </p:stCondLst>
                                  <p:iterate type="lt">
                                    <p:tmPct val="0"/>
                                  </p:iterate>
                                  <p:childTnLst>
                                    <p:anim calcmode="lin" valueType="num">
                                      <p:cBhvr additive="base">
                                        <p:cTn id="76" dur="500"/>
                                        <p:tgtEl>
                                          <p:spTgt spid="14"/>
                                        </p:tgtEl>
                                        <p:attrNameLst>
                                          <p:attrName>ppt_y</p:attrName>
                                        </p:attrNameLst>
                                      </p:cBhvr>
                                      <p:tavLst>
                                        <p:tav tm="0">
                                          <p:val>
                                            <p:strVal val="#ppt_y"/>
                                          </p:val>
                                        </p:tav>
                                        <p:tav tm="100000">
                                          <p:val>
                                            <p:strVal val="#ppt_y+#ppt_h*1.125000"/>
                                          </p:val>
                                        </p:tav>
                                      </p:tavLst>
                                    </p:anim>
                                    <p:animEffect transition="out" filter="wipe(down)">
                                      <p:cBhvr>
                                        <p:cTn id="77" dur="500"/>
                                        <p:tgtEl>
                                          <p:spTgt spid="14"/>
                                        </p:tgtEl>
                                      </p:cBhvr>
                                    </p:animEffect>
                                    <p:set>
                                      <p:cBhvr>
                                        <p:cTn id="78" dur="1" fill="hold">
                                          <p:stCondLst>
                                            <p:cond delay="499"/>
                                          </p:stCondLst>
                                        </p:cTn>
                                        <p:tgtEl>
                                          <p:spTgt spid="14"/>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nodeType="clickEffect">
                                  <p:stCondLst>
                                    <p:cond delay="0"/>
                                  </p:stCondLst>
                                  <p:childTnLst>
                                    <p:set>
                                      <p:cBhvr>
                                        <p:cTn id="82" dur="1" fill="hold">
                                          <p:stCondLst>
                                            <p:cond delay="0"/>
                                          </p:stCondLst>
                                        </p:cTn>
                                        <p:tgtEl>
                                          <p:spTgt spid="31"/>
                                        </p:tgtEl>
                                        <p:attrNameLst>
                                          <p:attrName>style.visibility</p:attrName>
                                        </p:attrNameLst>
                                      </p:cBhvr>
                                      <p:to>
                                        <p:strVal val="visible"/>
                                      </p:to>
                                    </p:set>
                                    <p:animEffect transition="in" filter="circle(in)">
                                      <p:cBhvr>
                                        <p:cTn id="83" dur="2000"/>
                                        <p:tgtEl>
                                          <p:spTgt spid="31"/>
                                        </p:tgtEl>
                                      </p:cBhvr>
                                    </p:animEffect>
                                  </p:childTnLst>
                                </p:cTn>
                              </p:par>
                            </p:childTnLst>
                          </p:cTn>
                        </p:par>
                      </p:childTnLst>
                    </p:cTn>
                  </p:par>
                  <p:par>
                    <p:cTn id="84" fill="hold">
                      <p:stCondLst>
                        <p:cond delay="indefinite"/>
                      </p:stCondLst>
                      <p:childTnLst>
                        <p:par>
                          <p:cTn id="85" fill="hold">
                            <p:stCondLst>
                              <p:cond delay="0"/>
                            </p:stCondLst>
                            <p:childTnLst>
                              <p:par>
                                <p:cTn id="86" presetID="41" presetClass="entr" presetSubtype="0" fill="hold" grpId="0" nodeType="clickEffect">
                                  <p:stCondLst>
                                    <p:cond delay="0"/>
                                  </p:stCondLst>
                                  <p:iterate type="lt">
                                    <p:tmPct val="10000"/>
                                  </p:iterate>
                                  <p:childTnLst>
                                    <p:set>
                                      <p:cBhvr>
                                        <p:cTn id="87" dur="1" fill="hold">
                                          <p:stCondLst>
                                            <p:cond delay="0"/>
                                          </p:stCondLst>
                                        </p:cTn>
                                        <p:tgtEl>
                                          <p:spTgt spid="3"/>
                                        </p:tgtEl>
                                        <p:attrNameLst>
                                          <p:attrName>style.visibility</p:attrName>
                                        </p:attrNameLst>
                                      </p:cBhvr>
                                      <p:to>
                                        <p:strVal val="visible"/>
                                      </p:to>
                                    </p:set>
                                    <p:anim calcmode="lin" valueType="num">
                                      <p:cBhvr>
                                        <p:cTn id="88"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9" dur="500" fill="hold"/>
                                        <p:tgtEl>
                                          <p:spTgt spid="3"/>
                                        </p:tgtEl>
                                        <p:attrNameLst>
                                          <p:attrName>ppt_y</p:attrName>
                                        </p:attrNameLst>
                                      </p:cBhvr>
                                      <p:tavLst>
                                        <p:tav tm="0">
                                          <p:val>
                                            <p:strVal val="#ppt_y"/>
                                          </p:val>
                                        </p:tav>
                                        <p:tav tm="100000">
                                          <p:val>
                                            <p:strVal val="#ppt_y"/>
                                          </p:val>
                                        </p:tav>
                                      </p:tavLst>
                                    </p:anim>
                                    <p:anim calcmode="lin" valueType="num">
                                      <p:cBhvr>
                                        <p:cTn id="90"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91"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92" dur="500" tmFilter="0,0; .5, 1; 1, 1"/>
                                        <p:tgtEl>
                                          <p:spTgt spid="3"/>
                                        </p:tgtEl>
                                      </p:cBhvr>
                                    </p:animEffect>
                                  </p:childTnLst>
                                </p:cTn>
                              </p:par>
                            </p:childTnLst>
                          </p:cTn>
                        </p:par>
                      </p:childTnLst>
                    </p:cTn>
                  </p:par>
                  <p:par>
                    <p:cTn id="93" fill="hold">
                      <p:stCondLst>
                        <p:cond delay="indefinite"/>
                      </p:stCondLst>
                      <p:childTnLst>
                        <p:par>
                          <p:cTn id="94" fill="hold">
                            <p:stCondLst>
                              <p:cond delay="0"/>
                            </p:stCondLst>
                            <p:childTnLst>
                              <p:par>
                                <p:cTn id="95" presetID="41" presetClass="entr" presetSubtype="0" fill="hold" grpId="0" nodeType="clickEffect">
                                  <p:stCondLst>
                                    <p:cond delay="0"/>
                                  </p:stCondLst>
                                  <p:iterate type="lt">
                                    <p:tmPct val="10000"/>
                                  </p:iterate>
                                  <p:childTnLst>
                                    <p:set>
                                      <p:cBhvr>
                                        <p:cTn id="96" dur="1" fill="hold">
                                          <p:stCondLst>
                                            <p:cond delay="0"/>
                                          </p:stCondLst>
                                        </p:cTn>
                                        <p:tgtEl>
                                          <p:spTgt spid="18"/>
                                        </p:tgtEl>
                                        <p:attrNameLst>
                                          <p:attrName>style.visibility</p:attrName>
                                        </p:attrNameLst>
                                      </p:cBhvr>
                                      <p:to>
                                        <p:strVal val="visible"/>
                                      </p:to>
                                    </p:set>
                                    <p:anim calcmode="lin" valueType="num">
                                      <p:cBhvr>
                                        <p:cTn id="97" dur="500" fill="hold"/>
                                        <p:tgtEl>
                                          <p:spTgt spid="18"/>
                                        </p:tgtEl>
                                        <p:attrNameLst>
                                          <p:attrName>ppt_x</p:attrName>
                                        </p:attrNameLst>
                                      </p:cBhvr>
                                      <p:tavLst>
                                        <p:tav tm="0">
                                          <p:val>
                                            <p:strVal val="#ppt_x"/>
                                          </p:val>
                                        </p:tav>
                                        <p:tav tm="50000">
                                          <p:val>
                                            <p:strVal val="#ppt_x+.1"/>
                                          </p:val>
                                        </p:tav>
                                        <p:tav tm="100000">
                                          <p:val>
                                            <p:strVal val="#ppt_x"/>
                                          </p:val>
                                        </p:tav>
                                      </p:tavLst>
                                    </p:anim>
                                    <p:anim calcmode="lin" valueType="num">
                                      <p:cBhvr>
                                        <p:cTn id="98" dur="500" fill="hold"/>
                                        <p:tgtEl>
                                          <p:spTgt spid="18"/>
                                        </p:tgtEl>
                                        <p:attrNameLst>
                                          <p:attrName>ppt_y</p:attrName>
                                        </p:attrNameLst>
                                      </p:cBhvr>
                                      <p:tavLst>
                                        <p:tav tm="0">
                                          <p:val>
                                            <p:strVal val="#ppt_y"/>
                                          </p:val>
                                        </p:tav>
                                        <p:tav tm="100000">
                                          <p:val>
                                            <p:strVal val="#ppt_y"/>
                                          </p:val>
                                        </p:tav>
                                      </p:tavLst>
                                    </p:anim>
                                    <p:anim calcmode="lin" valueType="num">
                                      <p:cBhvr>
                                        <p:cTn id="99" dur="500" fill="hold"/>
                                        <p:tgtEl>
                                          <p:spTgt spid="18"/>
                                        </p:tgtEl>
                                        <p:attrNameLst>
                                          <p:attrName>ppt_h</p:attrName>
                                        </p:attrNameLst>
                                      </p:cBhvr>
                                      <p:tavLst>
                                        <p:tav tm="0">
                                          <p:val>
                                            <p:strVal val="#ppt_h/10"/>
                                          </p:val>
                                        </p:tav>
                                        <p:tav tm="50000">
                                          <p:val>
                                            <p:strVal val="#ppt_h+.01"/>
                                          </p:val>
                                        </p:tav>
                                        <p:tav tm="100000">
                                          <p:val>
                                            <p:strVal val="#ppt_h"/>
                                          </p:val>
                                        </p:tav>
                                      </p:tavLst>
                                    </p:anim>
                                    <p:anim calcmode="lin" valueType="num">
                                      <p:cBhvr>
                                        <p:cTn id="100" dur="500" fill="hold"/>
                                        <p:tgtEl>
                                          <p:spTgt spid="18"/>
                                        </p:tgtEl>
                                        <p:attrNameLst>
                                          <p:attrName>ppt_w</p:attrName>
                                        </p:attrNameLst>
                                      </p:cBhvr>
                                      <p:tavLst>
                                        <p:tav tm="0">
                                          <p:val>
                                            <p:strVal val="#ppt_w/10"/>
                                          </p:val>
                                        </p:tav>
                                        <p:tav tm="50000">
                                          <p:val>
                                            <p:strVal val="#ppt_w+.01"/>
                                          </p:val>
                                        </p:tav>
                                        <p:tav tm="100000">
                                          <p:val>
                                            <p:strVal val="#ppt_w"/>
                                          </p:val>
                                        </p:tav>
                                      </p:tavLst>
                                    </p:anim>
                                    <p:animEffect transition="in" filter="fade">
                                      <p:cBhvr>
                                        <p:cTn id="101" dur="500" tmFilter="0,0; .5, 1; 1, 1"/>
                                        <p:tgtEl>
                                          <p:spTgt spid="18"/>
                                        </p:tgtEl>
                                      </p:cBhvr>
                                    </p:animEffect>
                                  </p:childTnLst>
                                </p:cTn>
                              </p:par>
                              <p:par>
                                <p:cTn id="102" presetID="41" presetClass="entr" presetSubtype="0" fill="hold" grpId="0" nodeType="withEffect">
                                  <p:stCondLst>
                                    <p:cond delay="0"/>
                                  </p:stCondLst>
                                  <p:iterate type="lt">
                                    <p:tmPct val="10000"/>
                                  </p:iterate>
                                  <p:childTnLst>
                                    <p:set>
                                      <p:cBhvr>
                                        <p:cTn id="103" dur="1" fill="hold">
                                          <p:stCondLst>
                                            <p:cond delay="0"/>
                                          </p:stCondLst>
                                        </p:cTn>
                                        <p:tgtEl>
                                          <p:spTgt spid="19"/>
                                        </p:tgtEl>
                                        <p:attrNameLst>
                                          <p:attrName>style.visibility</p:attrName>
                                        </p:attrNameLst>
                                      </p:cBhvr>
                                      <p:to>
                                        <p:strVal val="visible"/>
                                      </p:to>
                                    </p:set>
                                    <p:anim calcmode="lin" valueType="num">
                                      <p:cBhvr>
                                        <p:cTn id="104"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105" dur="500" fill="hold"/>
                                        <p:tgtEl>
                                          <p:spTgt spid="19"/>
                                        </p:tgtEl>
                                        <p:attrNameLst>
                                          <p:attrName>ppt_y</p:attrName>
                                        </p:attrNameLst>
                                      </p:cBhvr>
                                      <p:tavLst>
                                        <p:tav tm="0">
                                          <p:val>
                                            <p:strVal val="#ppt_y"/>
                                          </p:val>
                                        </p:tav>
                                        <p:tav tm="100000">
                                          <p:val>
                                            <p:strVal val="#ppt_y"/>
                                          </p:val>
                                        </p:tav>
                                      </p:tavLst>
                                    </p:anim>
                                    <p:anim calcmode="lin" valueType="num">
                                      <p:cBhvr>
                                        <p:cTn id="106"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107"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108" dur="500" tmFilter="0,0; .5, 1; 1, 1"/>
                                        <p:tgtEl>
                                          <p:spTgt spid="19"/>
                                        </p:tgtEl>
                                      </p:cBhvr>
                                    </p:animEffect>
                                  </p:childTnLst>
                                </p:cTn>
                              </p:par>
                              <p:par>
                                <p:cTn id="109" presetID="41" presetClass="entr" presetSubtype="0" fill="hold" grpId="0" nodeType="withEffect">
                                  <p:stCondLst>
                                    <p:cond delay="0"/>
                                  </p:stCondLst>
                                  <p:iterate type="lt">
                                    <p:tmPct val="10000"/>
                                  </p:iterate>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ppt_x</p:attrName>
                                        </p:attrNameLst>
                                      </p:cBhvr>
                                      <p:tavLst>
                                        <p:tav tm="0">
                                          <p:val>
                                            <p:strVal val="#ppt_x"/>
                                          </p:val>
                                        </p:tav>
                                        <p:tav tm="50000">
                                          <p:val>
                                            <p:strVal val="#ppt_x+.1"/>
                                          </p:val>
                                        </p:tav>
                                        <p:tav tm="100000">
                                          <p:val>
                                            <p:strVal val="#ppt_x"/>
                                          </p:val>
                                        </p:tav>
                                      </p:tavLst>
                                    </p:anim>
                                    <p:anim calcmode="lin" valueType="num">
                                      <p:cBhvr>
                                        <p:cTn id="112" dur="500" fill="hold"/>
                                        <p:tgtEl>
                                          <p:spTgt spid="20"/>
                                        </p:tgtEl>
                                        <p:attrNameLst>
                                          <p:attrName>ppt_y</p:attrName>
                                        </p:attrNameLst>
                                      </p:cBhvr>
                                      <p:tavLst>
                                        <p:tav tm="0">
                                          <p:val>
                                            <p:strVal val="#ppt_y"/>
                                          </p:val>
                                        </p:tav>
                                        <p:tav tm="100000">
                                          <p:val>
                                            <p:strVal val="#ppt_y"/>
                                          </p:val>
                                        </p:tav>
                                      </p:tavLst>
                                    </p:anim>
                                    <p:anim calcmode="lin" valueType="num">
                                      <p:cBhvr>
                                        <p:cTn id="113" dur="500" fill="hold"/>
                                        <p:tgtEl>
                                          <p:spTgt spid="20"/>
                                        </p:tgtEl>
                                        <p:attrNameLst>
                                          <p:attrName>ppt_h</p:attrName>
                                        </p:attrNameLst>
                                      </p:cBhvr>
                                      <p:tavLst>
                                        <p:tav tm="0">
                                          <p:val>
                                            <p:strVal val="#ppt_h/10"/>
                                          </p:val>
                                        </p:tav>
                                        <p:tav tm="50000">
                                          <p:val>
                                            <p:strVal val="#ppt_h+.01"/>
                                          </p:val>
                                        </p:tav>
                                        <p:tav tm="100000">
                                          <p:val>
                                            <p:strVal val="#ppt_h"/>
                                          </p:val>
                                        </p:tav>
                                      </p:tavLst>
                                    </p:anim>
                                    <p:anim calcmode="lin" valueType="num">
                                      <p:cBhvr>
                                        <p:cTn id="114" dur="500" fill="hold"/>
                                        <p:tgtEl>
                                          <p:spTgt spid="20"/>
                                        </p:tgtEl>
                                        <p:attrNameLst>
                                          <p:attrName>ppt_w</p:attrName>
                                        </p:attrNameLst>
                                      </p:cBhvr>
                                      <p:tavLst>
                                        <p:tav tm="0">
                                          <p:val>
                                            <p:strVal val="#ppt_w/10"/>
                                          </p:val>
                                        </p:tav>
                                        <p:tav tm="50000">
                                          <p:val>
                                            <p:strVal val="#ppt_w+.01"/>
                                          </p:val>
                                        </p:tav>
                                        <p:tav tm="100000">
                                          <p:val>
                                            <p:strVal val="#ppt_w"/>
                                          </p:val>
                                        </p:tav>
                                      </p:tavLst>
                                    </p:anim>
                                    <p:animEffect transition="in" filter="fade">
                                      <p:cBhvr>
                                        <p:cTn id="115" dur="500" tmFilter="0,0; .5, 1; 1, 1"/>
                                        <p:tgtEl>
                                          <p:spTgt spid="20"/>
                                        </p:tgtEl>
                                      </p:cBhvr>
                                    </p:animEffect>
                                  </p:childTnLst>
                                </p:cTn>
                              </p:par>
                              <p:par>
                                <p:cTn id="116" presetID="41" presetClass="entr" presetSubtype="0" fill="hold" grpId="0" nodeType="withEffect">
                                  <p:stCondLst>
                                    <p:cond delay="0"/>
                                  </p:stCondLst>
                                  <p:iterate type="lt">
                                    <p:tmPct val="10000"/>
                                  </p:iterate>
                                  <p:childTnLst>
                                    <p:set>
                                      <p:cBhvr>
                                        <p:cTn id="117" dur="1" fill="hold">
                                          <p:stCondLst>
                                            <p:cond delay="0"/>
                                          </p:stCondLst>
                                        </p:cTn>
                                        <p:tgtEl>
                                          <p:spTgt spid="21"/>
                                        </p:tgtEl>
                                        <p:attrNameLst>
                                          <p:attrName>style.visibility</p:attrName>
                                        </p:attrNameLst>
                                      </p:cBhvr>
                                      <p:to>
                                        <p:strVal val="visible"/>
                                      </p:to>
                                    </p:set>
                                    <p:anim calcmode="lin" valueType="num">
                                      <p:cBhvr>
                                        <p:cTn id="118" dur="500" fill="hold"/>
                                        <p:tgtEl>
                                          <p:spTgt spid="21"/>
                                        </p:tgtEl>
                                        <p:attrNameLst>
                                          <p:attrName>ppt_x</p:attrName>
                                        </p:attrNameLst>
                                      </p:cBhvr>
                                      <p:tavLst>
                                        <p:tav tm="0">
                                          <p:val>
                                            <p:strVal val="#ppt_x"/>
                                          </p:val>
                                        </p:tav>
                                        <p:tav tm="50000">
                                          <p:val>
                                            <p:strVal val="#ppt_x+.1"/>
                                          </p:val>
                                        </p:tav>
                                        <p:tav tm="100000">
                                          <p:val>
                                            <p:strVal val="#ppt_x"/>
                                          </p:val>
                                        </p:tav>
                                      </p:tavLst>
                                    </p:anim>
                                    <p:anim calcmode="lin" valueType="num">
                                      <p:cBhvr>
                                        <p:cTn id="119" dur="500" fill="hold"/>
                                        <p:tgtEl>
                                          <p:spTgt spid="21"/>
                                        </p:tgtEl>
                                        <p:attrNameLst>
                                          <p:attrName>ppt_y</p:attrName>
                                        </p:attrNameLst>
                                      </p:cBhvr>
                                      <p:tavLst>
                                        <p:tav tm="0">
                                          <p:val>
                                            <p:strVal val="#ppt_y"/>
                                          </p:val>
                                        </p:tav>
                                        <p:tav tm="100000">
                                          <p:val>
                                            <p:strVal val="#ppt_y"/>
                                          </p:val>
                                        </p:tav>
                                      </p:tavLst>
                                    </p:anim>
                                    <p:anim calcmode="lin" valueType="num">
                                      <p:cBhvr>
                                        <p:cTn id="120" dur="500" fill="hold"/>
                                        <p:tgtEl>
                                          <p:spTgt spid="21"/>
                                        </p:tgtEl>
                                        <p:attrNameLst>
                                          <p:attrName>ppt_h</p:attrName>
                                        </p:attrNameLst>
                                      </p:cBhvr>
                                      <p:tavLst>
                                        <p:tav tm="0">
                                          <p:val>
                                            <p:strVal val="#ppt_h/10"/>
                                          </p:val>
                                        </p:tav>
                                        <p:tav tm="50000">
                                          <p:val>
                                            <p:strVal val="#ppt_h+.01"/>
                                          </p:val>
                                        </p:tav>
                                        <p:tav tm="100000">
                                          <p:val>
                                            <p:strVal val="#ppt_h"/>
                                          </p:val>
                                        </p:tav>
                                      </p:tavLst>
                                    </p:anim>
                                    <p:anim calcmode="lin" valueType="num">
                                      <p:cBhvr>
                                        <p:cTn id="121" dur="500" fill="hold"/>
                                        <p:tgtEl>
                                          <p:spTgt spid="21"/>
                                        </p:tgtEl>
                                        <p:attrNameLst>
                                          <p:attrName>ppt_w</p:attrName>
                                        </p:attrNameLst>
                                      </p:cBhvr>
                                      <p:tavLst>
                                        <p:tav tm="0">
                                          <p:val>
                                            <p:strVal val="#ppt_w/10"/>
                                          </p:val>
                                        </p:tav>
                                        <p:tav tm="50000">
                                          <p:val>
                                            <p:strVal val="#ppt_w+.01"/>
                                          </p:val>
                                        </p:tav>
                                        <p:tav tm="100000">
                                          <p:val>
                                            <p:strVal val="#ppt_w"/>
                                          </p:val>
                                        </p:tav>
                                      </p:tavLst>
                                    </p:anim>
                                    <p:animEffect transition="in" filter="fade">
                                      <p:cBhvr>
                                        <p:cTn id="122" dur="500" tmFilter="0,0; .5, 1; 1, 1"/>
                                        <p:tgtEl>
                                          <p:spTgt spid="21"/>
                                        </p:tgtEl>
                                      </p:cBhvr>
                                    </p:animEffect>
                                  </p:childTnLst>
                                </p:cTn>
                              </p:par>
                            </p:childTnLst>
                          </p:cTn>
                        </p:par>
                      </p:childTnLst>
                    </p:cTn>
                  </p:par>
                  <p:par>
                    <p:cTn id="123" fill="hold">
                      <p:stCondLst>
                        <p:cond delay="indefinite"/>
                      </p:stCondLst>
                      <p:childTnLst>
                        <p:par>
                          <p:cTn id="124" fill="hold">
                            <p:stCondLst>
                              <p:cond delay="0"/>
                            </p:stCondLst>
                            <p:childTnLst>
                              <p:par>
                                <p:cTn id="125" presetID="12" presetClass="exit" presetSubtype="4" fill="hold" grpId="1" nodeType="clickEffect">
                                  <p:stCondLst>
                                    <p:cond delay="0"/>
                                  </p:stCondLst>
                                  <p:iterate type="lt">
                                    <p:tmPct val="0"/>
                                  </p:iterate>
                                  <p:childTnLst>
                                    <p:anim calcmode="lin" valueType="num">
                                      <p:cBhvr additive="base">
                                        <p:cTn id="126" dur="500"/>
                                        <p:tgtEl>
                                          <p:spTgt spid="19"/>
                                        </p:tgtEl>
                                        <p:attrNameLst>
                                          <p:attrName>ppt_y</p:attrName>
                                        </p:attrNameLst>
                                      </p:cBhvr>
                                      <p:tavLst>
                                        <p:tav tm="0">
                                          <p:val>
                                            <p:strVal val="#ppt_y"/>
                                          </p:val>
                                        </p:tav>
                                        <p:tav tm="100000">
                                          <p:val>
                                            <p:strVal val="#ppt_y+#ppt_h*1.125000"/>
                                          </p:val>
                                        </p:tav>
                                      </p:tavLst>
                                    </p:anim>
                                    <p:animEffect transition="out" filter="wipe(down)">
                                      <p:cBhvr>
                                        <p:cTn id="127" dur="500"/>
                                        <p:tgtEl>
                                          <p:spTgt spid="19"/>
                                        </p:tgtEl>
                                      </p:cBhvr>
                                    </p:animEffect>
                                    <p:set>
                                      <p:cBhvr>
                                        <p:cTn id="128" dur="1" fill="hold">
                                          <p:stCondLst>
                                            <p:cond delay="499"/>
                                          </p:stCondLst>
                                        </p:cTn>
                                        <p:tgtEl>
                                          <p:spTgt spid="19"/>
                                        </p:tgtEl>
                                        <p:attrNameLst>
                                          <p:attrName>style.visibility</p:attrName>
                                        </p:attrNameLst>
                                      </p:cBhvr>
                                      <p:to>
                                        <p:strVal val="hidden"/>
                                      </p:to>
                                    </p:set>
                                  </p:childTnLst>
                                </p:cTn>
                              </p:par>
                              <p:par>
                                <p:cTn id="129" presetID="12" presetClass="exit" presetSubtype="4" fill="hold" grpId="1" nodeType="withEffect">
                                  <p:stCondLst>
                                    <p:cond delay="0"/>
                                  </p:stCondLst>
                                  <p:iterate type="lt">
                                    <p:tmPct val="0"/>
                                  </p:iterate>
                                  <p:childTnLst>
                                    <p:anim calcmode="lin" valueType="num">
                                      <p:cBhvr additive="base">
                                        <p:cTn id="130" dur="500"/>
                                        <p:tgtEl>
                                          <p:spTgt spid="20"/>
                                        </p:tgtEl>
                                        <p:attrNameLst>
                                          <p:attrName>ppt_y</p:attrName>
                                        </p:attrNameLst>
                                      </p:cBhvr>
                                      <p:tavLst>
                                        <p:tav tm="0">
                                          <p:val>
                                            <p:strVal val="#ppt_y"/>
                                          </p:val>
                                        </p:tav>
                                        <p:tav tm="100000">
                                          <p:val>
                                            <p:strVal val="#ppt_y+#ppt_h*1.125000"/>
                                          </p:val>
                                        </p:tav>
                                      </p:tavLst>
                                    </p:anim>
                                    <p:animEffect transition="out" filter="wipe(down)">
                                      <p:cBhvr>
                                        <p:cTn id="131" dur="500"/>
                                        <p:tgtEl>
                                          <p:spTgt spid="20"/>
                                        </p:tgtEl>
                                      </p:cBhvr>
                                    </p:animEffect>
                                    <p:set>
                                      <p:cBhvr>
                                        <p:cTn id="132" dur="1" fill="hold">
                                          <p:stCondLst>
                                            <p:cond delay="499"/>
                                          </p:stCondLst>
                                        </p:cTn>
                                        <p:tgtEl>
                                          <p:spTgt spid="20"/>
                                        </p:tgtEl>
                                        <p:attrNameLst>
                                          <p:attrName>style.visibility</p:attrName>
                                        </p:attrNameLst>
                                      </p:cBhvr>
                                      <p:to>
                                        <p:strVal val="hidden"/>
                                      </p:to>
                                    </p:set>
                                  </p:childTnLst>
                                </p:cTn>
                              </p:par>
                              <p:par>
                                <p:cTn id="133" presetID="12" presetClass="exit" presetSubtype="4" fill="hold" grpId="1" nodeType="withEffect">
                                  <p:stCondLst>
                                    <p:cond delay="0"/>
                                  </p:stCondLst>
                                  <p:iterate type="lt">
                                    <p:tmPct val="0"/>
                                  </p:iterate>
                                  <p:childTnLst>
                                    <p:anim calcmode="lin" valueType="num">
                                      <p:cBhvr additive="base">
                                        <p:cTn id="134" dur="500"/>
                                        <p:tgtEl>
                                          <p:spTgt spid="21"/>
                                        </p:tgtEl>
                                        <p:attrNameLst>
                                          <p:attrName>ppt_y</p:attrName>
                                        </p:attrNameLst>
                                      </p:cBhvr>
                                      <p:tavLst>
                                        <p:tav tm="0">
                                          <p:val>
                                            <p:strVal val="#ppt_y"/>
                                          </p:val>
                                        </p:tav>
                                        <p:tav tm="100000">
                                          <p:val>
                                            <p:strVal val="#ppt_y+#ppt_h*1.125000"/>
                                          </p:val>
                                        </p:tav>
                                      </p:tavLst>
                                    </p:anim>
                                    <p:animEffect transition="out" filter="wipe(down)">
                                      <p:cBhvr>
                                        <p:cTn id="135" dur="500"/>
                                        <p:tgtEl>
                                          <p:spTgt spid="21"/>
                                        </p:tgtEl>
                                      </p:cBhvr>
                                    </p:animEffect>
                                    <p:set>
                                      <p:cBhvr>
                                        <p:cTn id="136" dur="1" fill="hold">
                                          <p:stCondLst>
                                            <p:cond delay="499"/>
                                          </p:stCondLst>
                                        </p:cTn>
                                        <p:tgtEl>
                                          <p:spTgt spid="21"/>
                                        </p:tgtEl>
                                        <p:attrNameLst>
                                          <p:attrName>style.visibility</p:attrName>
                                        </p:attrNameLst>
                                      </p:cBhvr>
                                      <p:to>
                                        <p:strVal val="hidden"/>
                                      </p:to>
                                    </p:set>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circle(in)">
                                      <p:cBhvr>
                                        <p:cTn id="141" dur="2000"/>
                                        <p:tgtEl>
                                          <p:spTgt spid="29"/>
                                        </p:tgtEl>
                                      </p:cBhvr>
                                    </p:animEffect>
                                  </p:childTnLst>
                                </p:cTn>
                              </p:par>
                            </p:childTnLst>
                          </p:cTn>
                        </p:par>
                      </p:childTnLst>
                    </p:cTn>
                  </p:par>
                  <p:par>
                    <p:cTn id="142" fill="hold">
                      <p:stCondLst>
                        <p:cond delay="indefinite"/>
                      </p:stCondLst>
                      <p:childTnLst>
                        <p:par>
                          <p:cTn id="143" fill="hold">
                            <p:stCondLst>
                              <p:cond delay="0"/>
                            </p:stCondLst>
                            <p:childTnLst>
                              <p:par>
                                <p:cTn id="144" presetID="41" presetClass="entr" presetSubtype="0" fill="hold" grpId="0" nodeType="clickEffect">
                                  <p:stCondLst>
                                    <p:cond delay="0"/>
                                  </p:stCondLst>
                                  <p:iterate type="lt">
                                    <p:tmPct val="10000"/>
                                  </p:iterate>
                                  <p:childTnLst>
                                    <p:set>
                                      <p:cBhvr>
                                        <p:cTn id="145" dur="1" fill="hold">
                                          <p:stCondLst>
                                            <p:cond delay="0"/>
                                          </p:stCondLst>
                                        </p:cTn>
                                        <p:tgtEl>
                                          <p:spTgt spid="24"/>
                                        </p:tgtEl>
                                        <p:attrNameLst>
                                          <p:attrName>style.visibility</p:attrName>
                                        </p:attrNameLst>
                                      </p:cBhvr>
                                      <p:to>
                                        <p:strVal val="visible"/>
                                      </p:to>
                                    </p:set>
                                    <p:anim calcmode="lin" valueType="num">
                                      <p:cBhvr>
                                        <p:cTn id="146"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147" dur="500" fill="hold"/>
                                        <p:tgtEl>
                                          <p:spTgt spid="24"/>
                                        </p:tgtEl>
                                        <p:attrNameLst>
                                          <p:attrName>ppt_y</p:attrName>
                                        </p:attrNameLst>
                                      </p:cBhvr>
                                      <p:tavLst>
                                        <p:tav tm="0">
                                          <p:val>
                                            <p:strVal val="#ppt_y"/>
                                          </p:val>
                                        </p:tav>
                                        <p:tav tm="100000">
                                          <p:val>
                                            <p:strVal val="#ppt_y"/>
                                          </p:val>
                                        </p:tav>
                                      </p:tavLst>
                                    </p:anim>
                                    <p:anim calcmode="lin" valueType="num">
                                      <p:cBhvr>
                                        <p:cTn id="148"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149"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150" dur="500" tmFilter="0,0; .5, 1; 1, 1"/>
                                        <p:tgtEl>
                                          <p:spTgt spid="24"/>
                                        </p:tgtEl>
                                      </p:cBhvr>
                                    </p:animEffect>
                                  </p:childTnLst>
                                </p:cTn>
                              </p:par>
                              <p:par>
                                <p:cTn id="151" presetID="41" presetClass="entr" presetSubtype="0" fill="hold" grpId="0" nodeType="withEffect">
                                  <p:stCondLst>
                                    <p:cond delay="0"/>
                                  </p:stCondLst>
                                  <p:iterate type="lt">
                                    <p:tmPct val="10000"/>
                                  </p:iterate>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ppt_x</p:attrName>
                                        </p:attrNameLst>
                                      </p:cBhvr>
                                      <p:tavLst>
                                        <p:tav tm="0">
                                          <p:val>
                                            <p:strVal val="#ppt_x"/>
                                          </p:val>
                                        </p:tav>
                                        <p:tav tm="50000">
                                          <p:val>
                                            <p:strVal val="#ppt_x+.1"/>
                                          </p:val>
                                        </p:tav>
                                        <p:tav tm="100000">
                                          <p:val>
                                            <p:strVal val="#ppt_x"/>
                                          </p:val>
                                        </p:tav>
                                      </p:tavLst>
                                    </p:anim>
                                    <p:anim calcmode="lin" valueType="num">
                                      <p:cBhvr>
                                        <p:cTn id="154" dur="500" fill="hold"/>
                                        <p:tgtEl>
                                          <p:spTgt spid="25"/>
                                        </p:tgtEl>
                                        <p:attrNameLst>
                                          <p:attrName>ppt_y</p:attrName>
                                        </p:attrNameLst>
                                      </p:cBhvr>
                                      <p:tavLst>
                                        <p:tav tm="0">
                                          <p:val>
                                            <p:strVal val="#ppt_y"/>
                                          </p:val>
                                        </p:tav>
                                        <p:tav tm="100000">
                                          <p:val>
                                            <p:strVal val="#ppt_y"/>
                                          </p:val>
                                        </p:tav>
                                      </p:tavLst>
                                    </p:anim>
                                    <p:anim calcmode="lin" valueType="num">
                                      <p:cBhvr>
                                        <p:cTn id="155" dur="500" fill="hold"/>
                                        <p:tgtEl>
                                          <p:spTgt spid="25"/>
                                        </p:tgtEl>
                                        <p:attrNameLst>
                                          <p:attrName>ppt_h</p:attrName>
                                        </p:attrNameLst>
                                      </p:cBhvr>
                                      <p:tavLst>
                                        <p:tav tm="0">
                                          <p:val>
                                            <p:strVal val="#ppt_h/10"/>
                                          </p:val>
                                        </p:tav>
                                        <p:tav tm="50000">
                                          <p:val>
                                            <p:strVal val="#ppt_h+.01"/>
                                          </p:val>
                                        </p:tav>
                                        <p:tav tm="100000">
                                          <p:val>
                                            <p:strVal val="#ppt_h"/>
                                          </p:val>
                                        </p:tav>
                                      </p:tavLst>
                                    </p:anim>
                                    <p:anim calcmode="lin" valueType="num">
                                      <p:cBhvr>
                                        <p:cTn id="156" dur="500" fill="hold"/>
                                        <p:tgtEl>
                                          <p:spTgt spid="25"/>
                                        </p:tgtEl>
                                        <p:attrNameLst>
                                          <p:attrName>ppt_w</p:attrName>
                                        </p:attrNameLst>
                                      </p:cBhvr>
                                      <p:tavLst>
                                        <p:tav tm="0">
                                          <p:val>
                                            <p:strVal val="#ppt_w/10"/>
                                          </p:val>
                                        </p:tav>
                                        <p:tav tm="50000">
                                          <p:val>
                                            <p:strVal val="#ppt_w+.01"/>
                                          </p:val>
                                        </p:tav>
                                        <p:tav tm="100000">
                                          <p:val>
                                            <p:strVal val="#ppt_w"/>
                                          </p:val>
                                        </p:tav>
                                      </p:tavLst>
                                    </p:anim>
                                    <p:animEffect transition="in" filter="fade">
                                      <p:cBhvr>
                                        <p:cTn id="157" dur="500" tmFilter="0,0; .5, 1; 1, 1"/>
                                        <p:tgtEl>
                                          <p:spTgt spid="25"/>
                                        </p:tgtEl>
                                      </p:cBhvr>
                                    </p:animEffect>
                                  </p:childTnLst>
                                </p:cTn>
                              </p:par>
                              <p:par>
                                <p:cTn id="158" presetID="41" presetClass="entr" presetSubtype="0" fill="hold" grpId="0" nodeType="withEffect">
                                  <p:stCondLst>
                                    <p:cond delay="0"/>
                                  </p:stCondLst>
                                  <p:iterate type="lt">
                                    <p:tmPct val="10000"/>
                                  </p:iterate>
                                  <p:childTnLst>
                                    <p:set>
                                      <p:cBhvr>
                                        <p:cTn id="159" dur="1" fill="hold">
                                          <p:stCondLst>
                                            <p:cond delay="0"/>
                                          </p:stCondLst>
                                        </p:cTn>
                                        <p:tgtEl>
                                          <p:spTgt spid="26"/>
                                        </p:tgtEl>
                                        <p:attrNameLst>
                                          <p:attrName>style.visibility</p:attrName>
                                        </p:attrNameLst>
                                      </p:cBhvr>
                                      <p:to>
                                        <p:strVal val="visible"/>
                                      </p:to>
                                    </p:set>
                                    <p:anim calcmode="lin" valueType="num">
                                      <p:cBhvr>
                                        <p:cTn id="160"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161" dur="500" fill="hold"/>
                                        <p:tgtEl>
                                          <p:spTgt spid="26"/>
                                        </p:tgtEl>
                                        <p:attrNameLst>
                                          <p:attrName>ppt_y</p:attrName>
                                        </p:attrNameLst>
                                      </p:cBhvr>
                                      <p:tavLst>
                                        <p:tav tm="0">
                                          <p:val>
                                            <p:strVal val="#ppt_y"/>
                                          </p:val>
                                        </p:tav>
                                        <p:tav tm="100000">
                                          <p:val>
                                            <p:strVal val="#ppt_y"/>
                                          </p:val>
                                        </p:tav>
                                      </p:tavLst>
                                    </p:anim>
                                    <p:anim calcmode="lin" valueType="num">
                                      <p:cBhvr>
                                        <p:cTn id="162"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163"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164" dur="500" tmFilter="0,0; .5, 1; 1, 1"/>
                                        <p:tgtEl>
                                          <p:spTgt spid="26"/>
                                        </p:tgtEl>
                                      </p:cBhvr>
                                    </p:animEffect>
                                  </p:childTnLst>
                                </p:cTn>
                              </p:par>
                              <p:par>
                                <p:cTn id="165" presetID="41" presetClass="entr" presetSubtype="0" fill="hold" grpId="0" nodeType="withEffect">
                                  <p:stCondLst>
                                    <p:cond delay="0"/>
                                  </p:stCondLst>
                                  <p:iterate type="lt">
                                    <p:tmPct val="10000"/>
                                  </p:iterate>
                                  <p:childTnLst>
                                    <p:set>
                                      <p:cBhvr>
                                        <p:cTn id="166" dur="1" fill="hold">
                                          <p:stCondLst>
                                            <p:cond delay="0"/>
                                          </p:stCondLst>
                                        </p:cTn>
                                        <p:tgtEl>
                                          <p:spTgt spid="27"/>
                                        </p:tgtEl>
                                        <p:attrNameLst>
                                          <p:attrName>style.visibility</p:attrName>
                                        </p:attrNameLst>
                                      </p:cBhvr>
                                      <p:to>
                                        <p:strVal val="visible"/>
                                      </p:to>
                                    </p:set>
                                    <p:anim calcmode="lin" valueType="num">
                                      <p:cBhvr>
                                        <p:cTn id="167" dur="500" fill="hold"/>
                                        <p:tgtEl>
                                          <p:spTgt spid="27"/>
                                        </p:tgtEl>
                                        <p:attrNameLst>
                                          <p:attrName>ppt_x</p:attrName>
                                        </p:attrNameLst>
                                      </p:cBhvr>
                                      <p:tavLst>
                                        <p:tav tm="0">
                                          <p:val>
                                            <p:strVal val="#ppt_x"/>
                                          </p:val>
                                        </p:tav>
                                        <p:tav tm="50000">
                                          <p:val>
                                            <p:strVal val="#ppt_x+.1"/>
                                          </p:val>
                                        </p:tav>
                                        <p:tav tm="100000">
                                          <p:val>
                                            <p:strVal val="#ppt_x"/>
                                          </p:val>
                                        </p:tav>
                                      </p:tavLst>
                                    </p:anim>
                                    <p:anim calcmode="lin" valueType="num">
                                      <p:cBhvr>
                                        <p:cTn id="168" dur="500" fill="hold"/>
                                        <p:tgtEl>
                                          <p:spTgt spid="27"/>
                                        </p:tgtEl>
                                        <p:attrNameLst>
                                          <p:attrName>ppt_y</p:attrName>
                                        </p:attrNameLst>
                                      </p:cBhvr>
                                      <p:tavLst>
                                        <p:tav tm="0">
                                          <p:val>
                                            <p:strVal val="#ppt_y"/>
                                          </p:val>
                                        </p:tav>
                                        <p:tav tm="100000">
                                          <p:val>
                                            <p:strVal val="#ppt_y"/>
                                          </p:val>
                                        </p:tav>
                                      </p:tavLst>
                                    </p:anim>
                                    <p:anim calcmode="lin" valueType="num">
                                      <p:cBhvr>
                                        <p:cTn id="169" dur="500" fill="hold"/>
                                        <p:tgtEl>
                                          <p:spTgt spid="27"/>
                                        </p:tgtEl>
                                        <p:attrNameLst>
                                          <p:attrName>ppt_h</p:attrName>
                                        </p:attrNameLst>
                                      </p:cBhvr>
                                      <p:tavLst>
                                        <p:tav tm="0">
                                          <p:val>
                                            <p:strVal val="#ppt_h/10"/>
                                          </p:val>
                                        </p:tav>
                                        <p:tav tm="50000">
                                          <p:val>
                                            <p:strVal val="#ppt_h+.01"/>
                                          </p:val>
                                        </p:tav>
                                        <p:tav tm="100000">
                                          <p:val>
                                            <p:strVal val="#ppt_h"/>
                                          </p:val>
                                        </p:tav>
                                      </p:tavLst>
                                    </p:anim>
                                    <p:anim calcmode="lin" valueType="num">
                                      <p:cBhvr>
                                        <p:cTn id="170" dur="500" fill="hold"/>
                                        <p:tgtEl>
                                          <p:spTgt spid="27"/>
                                        </p:tgtEl>
                                        <p:attrNameLst>
                                          <p:attrName>ppt_w</p:attrName>
                                        </p:attrNameLst>
                                      </p:cBhvr>
                                      <p:tavLst>
                                        <p:tav tm="0">
                                          <p:val>
                                            <p:strVal val="#ppt_w/10"/>
                                          </p:val>
                                        </p:tav>
                                        <p:tav tm="50000">
                                          <p:val>
                                            <p:strVal val="#ppt_w+.01"/>
                                          </p:val>
                                        </p:tav>
                                        <p:tav tm="100000">
                                          <p:val>
                                            <p:strVal val="#ppt_w"/>
                                          </p:val>
                                        </p:tav>
                                      </p:tavLst>
                                    </p:anim>
                                    <p:animEffect transition="in" filter="fade">
                                      <p:cBhvr>
                                        <p:cTn id="171" dur="500" tmFilter="0,0; .5, 1; 1, 1"/>
                                        <p:tgtEl>
                                          <p:spTgt spid="27"/>
                                        </p:tgtEl>
                                      </p:cBhvr>
                                    </p:animEffect>
                                  </p:childTnLst>
                                </p:cTn>
                              </p:par>
                              <p:par>
                                <p:cTn id="172" presetID="41" presetClass="entr" presetSubtype="0" fill="hold" grpId="0" nodeType="withEffect">
                                  <p:stCondLst>
                                    <p:cond delay="0"/>
                                  </p:stCondLst>
                                  <p:iterate type="lt">
                                    <p:tmPct val="10000"/>
                                  </p:iterate>
                                  <p:childTnLst>
                                    <p:set>
                                      <p:cBhvr>
                                        <p:cTn id="173" dur="1" fill="hold">
                                          <p:stCondLst>
                                            <p:cond delay="0"/>
                                          </p:stCondLst>
                                        </p:cTn>
                                        <p:tgtEl>
                                          <p:spTgt spid="28"/>
                                        </p:tgtEl>
                                        <p:attrNameLst>
                                          <p:attrName>style.visibility</p:attrName>
                                        </p:attrNameLst>
                                      </p:cBhvr>
                                      <p:to>
                                        <p:strVal val="visible"/>
                                      </p:to>
                                    </p:set>
                                    <p:anim calcmode="lin" valueType="num">
                                      <p:cBhvr>
                                        <p:cTn id="174" dur="500" fill="hold"/>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id="175" dur="500" fill="hold"/>
                                        <p:tgtEl>
                                          <p:spTgt spid="28"/>
                                        </p:tgtEl>
                                        <p:attrNameLst>
                                          <p:attrName>ppt_y</p:attrName>
                                        </p:attrNameLst>
                                      </p:cBhvr>
                                      <p:tavLst>
                                        <p:tav tm="0">
                                          <p:val>
                                            <p:strVal val="#ppt_y"/>
                                          </p:val>
                                        </p:tav>
                                        <p:tav tm="100000">
                                          <p:val>
                                            <p:strVal val="#ppt_y"/>
                                          </p:val>
                                        </p:tav>
                                      </p:tavLst>
                                    </p:anim>
                                    <p:anim calcmode="lin" valueType="num">
                                      <p:cBhvr>
                                        <p:cTn id="176" dur="500" fill="hold"/>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id="177" dur="500" fill="hold"/>
                                        <p:tgtEl>
                                          <p:spTgt spid="28"/>
                                        </p:tgtEl>
                                        <p:attrNameLst>
                                          <p:attrName>ppt_w</p:attrName>
                                        </p:attrNameLst>
                                      </p:cBhvr>
                                      <p:tavLst>
                                        <p:tav tm="0">
                                          <p:val>
                                            <p:strVal val="#ppt_w/10"/>
                                          </p:val>
                                        </p:tav>
                                        <p:tav tm="50000">
                                          <p:val>
                                            <p:strVal val="#ppt_w+.01"/>
                                          </p:val>
                                        </p:tav>
                                        <p:tav tm="100000">
                                          <p:val>
                                            <p:strVal val="#ppt_w"/>
                                          </p:val>
                                        </p:tav>
                                      </p:tavLst>
                                    </p:anim>
                                    <p:animEffect transition="in" filter="fade">
                                      <p:cBhvr>
                                        <p:cTn id="178" dur="500" tmFilter="0,0; .5, 1; 1, 1"/>
                                        <p:tgtEl>
                                          <p:spTgt spid="28"/>
                                        </p:tgtEl>
                                      </p:cBhvr>
                                    </p:animEffect>
                                  </p:childTnLst>
                                </p:cTn>
                              </p:par>
                            </p:childTnLst>
                          </p:cTn>
                        </p:par>
                      </p:childTnLst>
                    </p:cTn>
                  </p:par>
                  <p:par>
                    <p:cTn id="179" fill="hold">
                      <p:stCondLst>
                        <p:cond delay="indefinite"/>
                      </p:stCondLst>
                      <p:childTnLst>
                        <p:par>
                          <p:cTn id="180" fill="hold">
                            <p:stCondLst>
                              <p:cond delay="0"/>
                            </p:stCondLst>
                            <p:childTnLst>
                              <p:par>
                                <p:cTn id="181" presetID="12" presetClass="exit" presetSubtype="4" fill="hold" grpId="1" nodeType="clickEffect">
                                  <p:stCondLst>
                                    <p:cond delay="0"/>
                                  </p:stCondLst>
                                  <p:iterate type="lt">
                                    <p:tmPct val="0"/>
                                  </p:iterate>
                                  <p:childTnLst>
                                    <p:anim calcmode="lin" valueType="num">
                                      <p:cBhvr additive="base">
                                        <p:cTn id="182" dur="500"/>
                                        <p:tgtEl>
                                          <p:spTgt spid="25"/>
                                        </p:tgtEl>
                                        <p:attrNameLst>
                                          <p:attrName>ppt_y</p:attrName>
                                        </p:attrNameLst>
                                      </p:cBhvr>
                                      <p:tavLst>
                                        <p:tav tm="0">
                                          <p:val>
                                            <p:strVal val="#ppt_y"/>
                                          </p:val>
                                        </p:tav>
                                        <p:tav tm="100000">
                                          <p:val>
                                            <p:strVal val="#ppt_y+#ppt_h*1.125000"/>
                                          </p:val>
                                        </p:tav>
                                      </p:tavLst>
                                    </p:anim>
                                    <p:animEffect transition="out" filter="wipe(down)">
                                      <p:cBhvr>
                                        <p:cTn id="183" dur="500"/>
                                        <p:tgtEl>
                                          <p:spTgt spid="25"/>
                                        </p:tgtEl>
                                      </p:cBhvr>
                                    </p:animEffect>
                                    <p:set>
                                      <p:cBhvr>
                                        <p:cTn id="184" dur="1" fill="hold">
                                          <p:stCondLst>
                                            <p:cond delay="499"/>
                                          </p:stCondLst>
                                        </p:cTn>
                                        <p:tgtEl>
                                          <p:spTgt spid="25"/>
                                        </p:tgtEl>
                                        <p:attrNameLst>
                                          <p:attrName>style.visibility</p:attrName>
                                        </p:attrNameLst>
                                      </p:cBhvr>
                                      <p:to>
                                        <p:strVal val="hidden"/>
                                      </p:to>
                                    </p:set>
                                  </p:childTnLst>
                                </p:cTn>
                              </p:par>
                              <p:par>
                                <p:cTn id="185" presetID="12" presetClass="exit" presetSubtype="4" fill="hold" grpId="1" nodeType="withEffect">
                                  <p:stCondLst>
                                    <p:cond delay="0"/>
                                  </p:stCondLst>
                                  <p:iterate type="lt">
                                    <p:tmPct val="0"/>
                                  </p:iterate>
                                  <p:childTnLst>
                                    <p:anim calcmode="lin" valueType="num">
                                      <p:cBhvr additive="base">
                                        <p:cTn id="186" dur="500"/>
                                        <p:tgtEl>
                                          <p:spTgt spid="26"/>
                                        </p:tgtEl>
                                        <p:attrNameLst>
                                          <p:attrName>ppt_y</p:attrName>
                                        </p:attrNameLst>
                                      </p:cBhvr>
                                      <p:tavLst>
                                        <p:tav tm="0">
                                          <p:val>
                                            <p:strVal val="#ppt_y"/>
                                          </p:val>
                                        </p:tav>
                                        <p:tav tm="100000">
                                          <p:val>
                                            <p:strVal val="#ppt_y+#ppt_h*1.125000"/>
                                          </p:val>
                                        </p:tav>
                                      </p:tavLst>
                                    </p:anim>
                                    <p:animEffect transition="out" filter="wipe(down)">
                                      <p:cBhvr>
                                        <p:cTn id="187" dur="500"/>
                                        <p:tgtEl>
                                          <p:spTgt spid="26"/>
                                        </p:tgtEl>
                                      </p:cBhvr>
                                    </p:animEffect>
                                    <p:set>
                                      <p:cBhvr>
                                        <p:cTn id="188" dur="1" fill="hold">
                                          <p:stCondLst>
                                            <p:cond delay="499"/>
                                          </p:stCondLst>
                                        </p:cTn>
                                        <p:tgtEl>
                                          <p:spTgt spid="26"/>
                                        </p:tgtEl>
                                        <p:attrNameLst>
                                          <p:attrName>style.visibility</p:attrName>
                                        </p:attrNameLst>
                                      </p:cBhvr>
                                      <p:to>
                                        <p:strVal val="hidden"/>
                                      </p:to>
                                    </p:set>
                                  </p:childTnLst>
                                </p:cTn>
                              </p:par>
                              <p:par>
                                <p:cTn id="189" presetID="12" presetClass="exit" presetSubtype="4" fill="hold" grpId="1" nodeType="withEffect">
                                  <p:stCondLst>
                                    <p:cond delay="0"/>
                                  </p:stCondLst>
                                  <p:iterate type="lt">
                                    <p:tmPct val="0"/>
                                  </p:iterate>
                                  <p:childTnLst>
                                    <p:anim calcmode="lin" valueType="num">
                                      <p:cBhvr additive="base">
                                        <p:cTn id="190" dur="500"/>
                                        <p:tgtEl>
                                          <p:spTgt spid="28"/>
                                        </p:tgtEl>
                                        <p:attrNameLst>
                                          <p:attrName>ppt_y</p:attrName>
                                        </p:attrNameLst>
                                      </p:cBhvr>
                                      <p:tavLst>
                                        <p:tav tm="0">
                                          <p:val>
                                            <p:strVal val="#ppt_y"/>
                                          </p:val>
                                        </p:tav>
                                        <p:tav tm="100000">
                                          <p:val>
                                            <p:strVal val="#ppt_y+#ppt_h*1.125000"/>
                                          </p:val>
                                        </p:tav>
                                      </p:tavLst>
                                    </p:anim>
                                    <p:animEffect transition="out" filter="wipe(down)">
                                      <p:cBhvr>
                                        <p:cTn id="191" dur="500"/>
                                        <p:tgtEl>
                                          <p:spTgt spid="28"/>
                                        </p:tgtEl>
                                      </p:cBhvr>
                                    </p:animEffect>
                                    <p:set>
                                      <p:cBhvr>
                                        <p:cTn id="192" dur="1" fill="hold">
                                          <p:stCondLst>
                                            <p:cond delay="499"/>
                                          </p:stCondLst>
                                        </p:cTn>
                                        <p:tgtEl>
                                          <p:spTgt spid="28"/>
                                        </p:tgtEl>
                                        <p:attrNameLst>
                                          <p:attrName>style.visibility</p:attrName>
                                        </p:attrNameLst>
                                      </p:cBhvr>
                                      <p:to>
                                        <p:strVal val="hidden"/>
                                      </p:to>
                                    </p:set>
                                  </p:childTnLst>
                                </p:cTn>
                              </p:par>
                            </p:childTnLst>
                          </p:cTn>
                        </p:par>
                      </p:childTnLst>
                    </p:cTn>
                  </p:par>
                  <p:par>
                    <p:cTn id="193" fill="hold">
                      <p:stCondLst>
                        <p:cond delay="indefinite"/>
                      </p:stCondLst>
                      <p:childTnLst>
                        <p:par>
                          <p:cTn id="194" fill="hold">
                            <p:stCondLst>
                              <p:cond delay="0"/>
                            </p:stCondLst>
                            <p:childTnLst>
                              <p:par>
                                <p:cTn id="195" presetID="6" presetClass="entr" presetSubtype="16" fill="hold" nodeType="clickEffect">
                                  <p:stCondLst>
                                    <p:cond delay="0"/>
                                  </p:stCondLst>
                                  <p:childTnLst>
                                    <p:set>
                                      <p:cBhvr>
                                        <p:cTn id="196" dur="1" fill="hold">
                                          <p:stCondLst>
                                            <p:cond delay="0"/>
                                          </p:stCondLst>
                                        </p:cTn>
                                        <p:tgtEl>
                                          <p:spTgt spid="22"/>
                                        </p:tgtEl>
                                        <p:attrNameLst>
                                          <p:attrName>style.visibility</p:attrName>
                                        </p:attrNameLst>
                                      </p:cBhvr>
                                      <p:to>
                                        <p:strVal val="visible"/>
                                      </p:to>
                                    </p:set>
                                    <p:animEffect transition="in" filter="circle(in)">
                                      <p:cBhvr>
                                        <p:cTn id="197" dur="2000"/>
                                        <p:tgtEl>
                                          <p:spTgt spid="22"/>
                                        </p:tgtEl>
                                      </p:cBhvr>
                                    </p:animEffect>
                                  </p:childTnLst>
                                </p:cTn>
                              </p:par>
                            </p:childTnLst>
                          </p:cTn>
                        </p:par>
                      </p:childTnLst>
                    </p:cTn>
                  </p:par>
                  <p:par>
                    <p:cTn id="198" fill="hold">
                      <p:stCondLst>
                        <p:cond delay="indefinite"/>
                      </p:stCondLst>
                      <p:childTnLst>
                        <p:par>
                          <p:cTn id="199" fill="hold">
                            <p:stCondLst>
                              <p:cond delay="0"/>
                            </p:stCondLst>
                            <p:childTnLst>
                              <p:par>
                                <p:cTn id="200" presetID="41" presetClass="entr" presetSubtype="0" fill="hold" grpId="0" nodeType="clickEffect">
                                  <p:stCondLst>
                                    <p:cond delay="0"/>
                                  </p:stCondLst>
                                  <p:iterate type="lt">
                                    <p:tmPct val="10000"/>
                                  </p:iterate>
                                  <p:childTnLst>
                                    <p:set>
                                      <p:cBhvr>
                                        <p:cTn id="201" dur="1" fill="hold">
                                          <p:stCondLst>
                                            <p:cond delay="0"/>
                                          </p:stCondLst>
                                        </p:cTn>
                                        <p:tgtEl>
                                          <p:spTgt spid="17"/>
                                        </p:tgtEl>
                                        <p:attrNameLst>
                                          <p:attrName>style.visibility</p:attrName>
                                        </p:attrNameLst>
                                      </p:cBhvr>
                                      <p:to>
                                        <p:strVal val="visible"/>
                                      </p:to>
                                    </p:set>
                                    <p:anim calcmode="lin" valueType="num">
                                      <p:cBhvr>
                                        <p:cTn id="20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203" dur="500" fill="hold"/>
                                        <p:tgtEl>
                                          <p:spTgt spid="17"/>
                                        </p:tgtEl>
                                        <p:attrNameLst>
                                          <p:attrName>ppt_y</p:attrName>
                                        </p:attrNameLst>
                                      </p:cBhvr>
                                      <p:tavLst>
                                        <p:tav tm="0">
                                          <p:val>
                                            <p:strVal val="#ppt_y"/>
                                          </p:val>
                                        </p:tav>
                                        <p:tav tm="100000">
                                          <p:val>
                                            <p:strVal val="#ppt_y"/>
                                          </p:val>
                                        </p:tav>
                                      </p:tavLst>
                                    </p:anim>
                                    <p:anim calcmode="lin" valueType="num">
                                      <p:cBhvr>
                                        <p:cTn id="20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20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206" dur="500" tmFilter="0,0; .5, 1; 1, 1"/>
                                        <p:tgtEl>
                                          <p:spTgt spid="17"/>
                                        </p:tgtEl>
                                      </p:cBhvr>
                                    </p:animEffect>
                                  </p:childTnLst>
                                </p:cTn>
                              </p:par>
                              <p:par>
                                <p:cTn id="207" presetID="41" presetClass="entr" presetSubtype="0" fill="hold" grpId="0" nodeType="withEffect">
                                  <p:stCondLst>
                                    <p:cond delay="0"/>
                                  </p:stCondLst>
                                  <p:iterate type="lt">
                                    <p:tmPct val="10000"/>
                                  </p:iterate>
                                  <p:childTnLst>
                                    <p:set>
                                      <p:cBhvr>
                                        <p:cTn id="208" dur="1" fill="hold">
                                          <p:stCondLst>
                                            <p:cond delay="0"/>
                                          </p:stCondLst>
                                        </p:cTn>
                                        <p:tgtEl>
                                          <p:spTgt spid="30"/>
                                        </p:tgtEl>
                                        <p:attrNameLst>
                                          <p:attrName>style.visibility</p:attrName>
                                        </p:attrNameLst>
                                      </p:cBhvr>
                                      <p:to>
                                        <p:strVal val="visible"/>
                                      </p:to>
                                    </p:set>
                                    <p:anim calcmode="lin" valueType="num">
                                      <p:cBhvr>
                                        <p:cTn id="209" dur="500" fill="hold"/>
                                        <p:tgtEl>
                                          <p:spTgt spid="30"/>
                                        </p:tgtEl>
                                        <p:attrNameLst>
                                          <p:attrName>ppt_x</p:attrName>
                                        </p:attrNameLst>
                                      </p:cBhvr>
                                      <p:tavLst>
                                        <p:tav tm="0">
                                          <p:val>
                                            <p:strVal val="#ppt_x"/>
                                          </p:val>
                                        </p:tav>
                                        <p:tav tm="50000">
                                          <p:val>
                                            <p:strVal val="#ppt_x+.1"/>
                                          </p:val>
                                        </p:tav>
                                        <p:tav tm="100000">
                                          <p:val>
                                            <p:strVal val="#ppt_x"/>
                                          </p:val>
                                        </p:tav>
                                      </p:tavLst>
                                    </p:anim>
                                    <p:anim calcmode="lin" valueType="num">
                                      <p:cBhvr>
                                        <p:cTn id="210" dur="500" fill="hold"/>
                                        <p:tgtEl>
                                          <p:spTgt spid="30"/>
                                        </p:tgtEl>
                                        <p:attrNameLst>
                                          <p:attrName>ppt_y</p:attrName>
                                        </p:attrNameLst>
                                      </p:cBhvr>
                                      <p:tavLst>
                                        <p:tav tm="0">
                                          <p:val>
                                            <p:strVal val="#ppt_y"/>
                                          </p:val>
                                        </p:tav>
                                        <p:tav tm="100000">
                                          <p:val>
                                            <p:strVal val="#ppt_y"/>
                                          </p:val>
                                        </p:tav>
                                      </p:tavLst>
                                    </p:anim>
                                    <p:anim calcmode="lin" valueType="num">
                                      <p:cBhvr>
                                        <p:cTn id="211" dur="500" fill="hold"/>
                                        <p:tgtEl>
                                          <p:spTgt spid="30"/>
                                        </p:tgtEl>
                                        <p:attrNameLst>
                                          <p:attrName>ppt_h</p:attrName>
                                        </p:attrNameLst>
                                      </p:cBhvr>
                                      <p:tavLst>
                                        <p:tav tm="0">
                                          <p:val>
                                            <p:strVal val="#ppt_h/10"/>
                                          </p:val>
                                        </p:tav>
                                        <p:tav tm="50000">
                                          <p:val>
                                            <p:strVal val="#ppt_h+.01"/>
                                          </p:val>
                                        </p:tav>
                                        <p:tav tm="100000">
                                          <p:val>
                                            <p:strVal val="#ppt_h"/>
                                          </p:val>
                                        </p:tav>
                                      </p:tavLst>
                                    </p:anim>
                                    <p:anim calcmode="lin" valueType="num">
                                      <p:cBhvr>
                                        <p:cTn id="212" dur="500" fill="hold"/>
                                        <p:tgtEl>
                                          <p:spTgt spid="30"/>
                                        </p:tgtEl>
                                        <p:attrNameLst>
                                          <p:attrName>ppt_w</p:attrName>
                                        </p:attrNameLst>
                                      </p:cBhvr>
                                      <p:tavLst>
                                        <p:tav tm="0">
                                          <p:val>
                                            <p:strVal val="#ppt_w/10"/>
                                          </p:val>
                                        </p:tav>
                                        <p:tav tm="50000">
                                          <p:val>
                                            <p:strVal val="#ppt_w+.01"/>
                                          </p:val>
                                        </p:tav>
                                        <p:tav tm="100000">
                                          <p:val>
                                            <p:strVal val="#ppt_w"/>
                                          </p:val>
                                        </p:tav>
                                      </p:tavLst>
                                    </p:anim>
                                    <p:animEffect transition="in" filter="fade">
                                      <p:cBhvr>
                                        <p:cTn id="213" dur="500" tmFilter="0,0; .5, 1; 1, 1"/>
                                        <p:tgtEl>
                                          <p:spTgt spid="30"/>
                                        </p:tgtEl>
                                      </p:cBhvr>
                                    </p:animEffect>
                                  </p:childTnLst>
                                </p:cTn>
                              </p:par>
                              <p:par>
                                <p:cTn id="214" presetID="41" presetClass="entr" presetSubtype="0" fill="hold" grpId="0" nodeType="withEffect">
                                  <p:stCondLst>
                                    <p:cond delay="0"/>
                                  </p:stCondLst>
                                  <p:iterate type="lt">
                                    <p:tmPct val="10000"/>
                                  </p:iterate>
                                  <p:childTnLst>
                                    <p:set>
                                      <p:cBhvr>
                                        <p:cTn id="215" dur="1" fill="hold">
                                          <p:stCondLst>
                                            <p:cond delay="0"/>
                                          </p:stCondLst>
                                        </p:cTn>
                                        <p:tgtEl>
                                          <p:spTgt spid="32"/>
                                        </p:tgtEl>
                                        <p:attrNameLst>
                                          <p:attrName>style.visibility</p:attrName>
                                        </p:attrNameLst>
                                      </p:cBhvr>
                                      <p:to>
                                        <p:strVal val="visible"/>
                                      </p:to>
                                    </p:set>
                                    <p:anim calcmode="lin" valueType="num">
                                      <p:cBhvr>
                                        <p:cTn id="216" dur="500" fill="hold"/>
                                        <p:tgtEl>
                                          <p:spTgt spid="32"/>
                                        </p:tgtEl>
                                        <p:attrNameLst>
                                          <p:attrName>ppt_x</p:attrName>
                                        </p:attrNameLst>
                                      </p:cBhvr>
                                      <p:tavLst>
                                        <p:tav tm="0">
                                          <p:val>
                                            <p:strVal val="#ppt_x"/>
                                          </p:val>
                                        </p:tav>
                                        <p:tav tm="50000">
                                          <p:val>
                                            <p:strVal val="#ppt_x+.1"/>
                                          </p:val>
                                        </p:tav>
                                        <p:tav tm="100000">
                                          <p:val>
                                            <p:strVal val="#ppt_x"/>
                                          </p:val>
                                        </p:tav>
                                      </p:tavLst>
                                    </p:anim>
                                    <p:anim calcmode="lin" valueType="num">
                                      <p:cBhvr>
                                        <p:cTn id="217" dur="500" fill="hold"/>
                                        <p:tgtEl>
                                          <p:spTgt spid="32"/>
                                        </p:tgtEl>
                                        <p:attrNameLst>
                                          <p:attrName>ppt_y</p:attrName>
                                        </p:attrNameLst>
                                      </p:cBhvr>
                                      <p:tavLst>
                                        <p:tav tm="0">
                                          <p:val>
                                            <p:strVal val="#ppt_y"/>
                                          </p:val>
                                        </p:tav>
                                        <p:tav tm="100000">
                                          <p:val>
                                            <p:strVal val="#ppt_y"/>
                                          </p:val>
                                        </p:tav>
                                      </p:tavLst>
                                    </p:anim>
                                    <p:anim calcmode="lin" valueType="num">
                                      <p:cBhvr>
                                        <p:cTn id="218" dur="500" fill="hold"/>
                                        <p:tgtEl>
                                          <p:spTgt spid="32"/>
                                        </p:tgtEl>
                                        <p:attrNameLst>
                                          <p:attrName>ppt_h</p:attrName>
                                        </p:attrNameLst>
                                      </p:cBhvr>
                                      <p:tavLst>
                                        <p:tav tm="0">
                                          <p:val>
                                            <p:strVal val="#ppt_h/10"/>
                                          </p:val>
                                        </p:tav>
                                        <p:tav tm="50000">
                                          <p:val>
                                            <p:strVal val="#ppt_h+.01"/>
                                          </p:val>
                                        </p:tav>
                                        <p:tav tm="100000">
                                          <p:val>
                                            <p:strVal val="#ppt_h"/>
                                          </p:val>
                                        </p:tav>
                                      </p:tavLst>
                                    </p:anim>
                                    <p:anim calcmode="lin" valueType="num">
                                      <p:cBhvr>
                                        <p:cTn id="219" dur="500" fill="hold"/>
                                        <p:tgtEl>
                                          <p:spTgt spid="32"/>
                                        </p:tgtEl>
                                        <p:attrNameLst>
                                          <p:attrName>ppt_w</p:attrName>
                                        </p:attrNameLst>
                                      </p:cBhvr>
                                      <p:tavLst>
                                        <p:tav tm="0">
                                          <p:val>
                                            <p:strVal val="#ppt_w/10"/>
                                          </p:val>
                                        </p:tav>
                                        <p:tav tm="50000">
                                          <p:val>
                                            <p:strVal val="#ppt_w+.01"/>
                                          </p:val>
                                        </p:tav>
                                        <p:tav tm="100000">
                                          <p:val>
                                            <p:strVal val="#ppt_w"/>
                                          </p:val>
                                        </p:tav>
                                      </p:tavLst>
                                    </p:anim>
                                    <p:animEffect transition="in" filter="fade">
                                      <p:cBhvr>
                                        <p:cTn id="220" dur="500" tmFilter="0,0; .5, 1; 1, 1"/>
                                        <p:tgtEl>
                                          <p:spTgt spid="32"/>
                                        </p:tgtEl>
                                      </p:cBhvr>
                                    </p:animEffect>
                                  </p:childTnLst>
                                </p:cTn>
                              </p:par>
                              <p:par>
                                <p:cTn id="221" presetID="41" presetClass="entr" presetSubtype="0" fill="hold" grpId="0" nodeType="withEffect">
                                  <p:stCondLst>
                                    <p:cond delay="0"/>
                                  </p:stCondLst>
                                  <p:iterate type="lt">
                                    <p:tmPct val="10000"/>
                                  </p:iterate>
                                  <p:childTnLst>
                                    <p:set>
                                      <p:cBhvr>
                                        <p:cTn id="222" dur="1" fill="hold">
                                          <p:stCondLst>
                                            <p:cond delay="0"/>
                                          </p:stCondLst>
                                        </p:cTn>
                                        <p:tgtEl>
                                          <p:spTgt spid="33"/>
                                        </p:tgtEl>
                                        <p:attrNameLst>
                                          <p:attrName>style.visibility</p:attrName>
                                        </p:attrNameLst>
                                      </p:cBhvr>
                                      <p:to>
                                        <p:strVal val="visible"/>
                                      </p:to>
                                    </p:set>
                                    <p:anim calcmode="lin" valueType="num">
                                      <p:cBhvr>
                                        <p:cTn id="223" dur="500" fill="hold"/>
                                        <p:tgtEl>
                                          <p:spTgt spid="33"/>
                                        </p:tgtEl>
                                        <p:attrNameLst>
                                          <p:attrName>ppt_x</p:attrName>
                                        </p:attrNameLst>
                                      </p:cBhvr>
                                      <p:tavLst>
                                        <p:tav tm="0">
                                          <p:val>
                                            <p:strVal val="#ppt_x"/>
                                          </p:val>
                                        </p:tav>
                                        <p:tav tm="50000">
                                          <p:val>
                                            <p:strVal val="#ppt_x+.1"/>
                                          </p:val>
                                        </p:tav>
                                        <p:tav tm="100000">
                                          <p:val>
                                            <p:strVal val="#ppt_x"/>
                                          </p:val>
                                        </p:tav>
                                      </p:tavLst>
                                    </p:anim>
                                    <p:anim calcmode="lin" valueType="num">
                                      <p:cBhvr>
                                        <p:cTn id="224" dur="500" fill="hold"/>
                                        <p:tgtEl>
                                          <p:spTgt spid="33"/>
                                        </p:tgtEl>
                                        <p:attrNameLst>
                                          <p:attrName>ppt_y</p:attrName>
                                        </p:attrNameLst>
                                      </p:cBhvr>
                                      <p:tavLst>
                                        <p:tav tm="0">
                                          <p:val>
                                            <p:strVal val="#ppt_y"/>
                                          </p:val>
                                        </p:tav>
                                        <p:tav tm="100000">
                                          <p:val>
                                            <p:strVal val="#ppt_y"/>
                                          </p:val>
                                        </p:tav>
                                      </p:tavLst>
                                    </p:anim>
                                    <p:anim calcmode="lin" valueType="num">
                                      <p:cBhvr>
                                        <p:cTn id="225" dur="500" fill="hold"/>
                                        <p:tgtEl>
                                          <p:spTgt spid="33"/>
                                        </p:tgtEl>
                                        <p:attrNameLst>
                                          <p:attrName>ppt_h</p:attrName>
                                        </p:attrNameLst>
                                      </p:cBhvr>
                                      <p:tavLst>
                                        <p:tav tm="0">
                                          <p:val>
                                            <p:strVal val="#ppt_h/10"/>
                                          </p:val>
                                        </p:tav>
                                        <p:tav tm="50000">
                                          <p:val>
                                            <p:strVal val="#ppt_h+.01"/>
                                          </p:val>
                                        </p:tav>
                                        <p:tav tm="100000">
                                          <p:val>
                                            <p:strVal val="#ppt_h"/>
                                          </p:val>
                                        </p:tav>
                                      </p:tavLst>
                                    </p:anim>
                                    <p:anim calcmode="lin" valueType="num">
                                      <p:cBhvr>
                                        <p:cTn id="226" dur="500" fill="hold"/>
                                        <p:tgtEl>
                                          <p:spTgt spid="33"/>
                                        </p:tgtEl>
                                        <p:attrNameLst>
                                          <p:attrName>ppt_w</p:attrName>
                                        </p:attrNameLst>
                                      </p:cBhvr>
                                      <p:tavLst>
                                        <p:tav tm="0">
                                          <p:val>
                                            <p:strVal val="#ppt_w/10"/>
                                          </p:val>
                                        </p:tav>
                                        <p:tav tm="50000">
                                          <p:val>
                                            <p:strVal val="#ppt_w+.01"/>
                                          </p:val>
                                        </p:tav>
                                        <p:tav tm="100000">
                                          <p:val>
                                            <p:strVal val="#ppt_w"/>
                                          </p:val>
                                        </p:tav>
                                      </p:tavLst>
                                    </p:anim>
                                    <p:animEffect transition="in" filter="fade">
                                      <p:cBhvr>
                                        <p:cTn id="227" dur="500" tmFilter="0,0; .5, 1; 1, 1"/>
                                        <p:tgtEl>
                                          <p:spTgt spid="33"/>
                                        </p:tgtEl>
                                      </p:cBhvr>
                                    </p:animEffect>
                                  </p:childTnLst>
                                </p:cTn>
                              </p:par>
                              <p:par>
                                <p:cTn id="228" presetID="41" presetClass="entr" presetSubtype="0" fill="hold" grpId="0" nodeType="withEffect">
                                  <p:stCondLst>
                                    <p:cond delay="0"/>
                                  </p:stCondLst>
                                  <p:iterate type="lt">
                                    <p:tmPct val="10000"/>
                                  </p:iterate>
                                  <p:childTnLst>
                                    <p:set>
                                      <p:cBhvr>
                                        <p:cTn id="229" dur="1" fill="hold">
                                          <p:stCondLst>
                                            <p:cond delay="0"/>
                                          </p:stCondLst>
                                        </p:cTn>
                                        <p:tgtEl>
                                          <p:spTgt spid="34"/>
                                        </p:tgtEl>
                                        <p:attrNameLst>
                                          <p:attrName>style.visibility</p:attrName>
                                        </p:attrNameLst>
                                      </p:cBhvr>
                                      <p:to>
                                        <p:strVal val="visible"/>
                                      </p:to>
                                    </p:set>
                                    <p:anim calcmode="lin" valueType="num">
                                      <p:cBhvr>
                                        <p:cTn id="230" dur="500" fill="hold"/>
                                        <p:tgtEl>
                                          <p:spTgt spid="34"/>
                                        </p:tgtEl>
                                        <p:attrNameLst>
                                          <p:attrName>ppt_x</p:attrName>
                                        </p:attrNameLst>
                                      </p:cBhvr>
                                      <p:tavLst>
                                        <p:tav tm="0">
                                          <p:val>
                                            <p:strVal val="#ppt_x"/>
                                          </p:val>
                                        </p:tav>
                                        <p:tav tm="50000">
                                          <p:val>
                                            <p:strVal val="#ppt_x+.1"/>
                                          </p:val>
                                        </p:tav>
                                        <p:tav tm="100000">
                                          <p:val>
                                            <p:strVal val="#ppt_x"/>
                                          </p:val>
                                        </p:tav>
                                      </p:tavLst>
                                    </p:anim>
                                    <p:anim calcmode="lin" valueType="num">
                                      <p:cBhvr>
                                        <p:cTn id="231" dur="500" fill="hold"/>
                                        <p:tgtEl>
                                          <p:spTgt spid="34"/>
                                        </p:tgtEl>
                                        <p:attrNameLst>
                                          <p:attrName>ppt_y</p:attrName>
                                        </p:attrNameLst>
                                      </p:cBhvr>
                                      <p:tavLst>
                                        <p:tav tm="0">
                                          <p:val>
                                            <p:strVal val="#ppt_y"/>
                                          </p:val>
                                        </p:tav>
                                        <p:tav tm="100000">
                                          <p:val>
                                            <p:strVal val="#ppt_y"/>
                                          </p:val>
                                        </p:tav>
                                      </p:tavLst>
                                    </p:anim>
                                    <p:anim calcmode="lin" valueType="num">
                                      <p:cBhvr>
                                        <p:cTn id="232" dur="500" fill="hold"/>
                                        <p:tgtEl>
                                          <p:spTgt spid="34"/>
                                        </p:tgtEl>
                                        <p:attrNameLst>
                                          <p:attrName>ppt_h</p:attrName>
                                        </p:attrNameLst>
                                      </p:cBhvr>
                                      <p:tavLst>
                                        <p:tav tm="0">
                                          <p:val>
                                            <p:strVal val="#ppt_h/10"/>
                                          </p:val>
                                        </p:tav>
                                        <p:tav tm="50000">
                                          <p:val>
                                            <p:strVal val="#ppt_h+.01"/>
                                          </p:val>
                                        </p:tav>
                                        <p:tav tm="100000">
                                          <p:val>
                                            <p:strVal val="#ppt_h"/>
                                          </p:val>
                                        </p:tav>
                                      </p:tavLst>
                                    </p:anim>
                                    <p:anim calcmode="lin" valueType="num">
                                      <p:cBhvr>
                                        <p:cTn id="233" dur="500" fill="hold"/>
                                        <p:tgtEl>
                                          <p:spTgt spid="34"/>
                                        </p:tgtEl>
                                        <p:attrNameLst>
                                          <p:attrName>ppt_w</p:attrName>
                                        </p:attrNameLst>
                                      </p:cBhvr>
                                      <p:tavLst>
                                        <p:tav tm="0">
                                          <p:val>
                                            <p:strVal val="#ppt_w/10"/>
                                          </p:val>
                                        </p:tav>
                                        <p:tav tm="50000">
                                          <p:val>
                                            <p:strVal val="#ppt_w+.01"/>
                                          </p:val>
                                        </p:tav>
                                        <p:tav tm="100000">
                                          <p:val>
                                            <p:strVal val="#ppt_w"/>
                                          </p:val>
                                        </p:tav>
                                      </p:tavLst>
                                    </p:anim>
                                    <p:animEffect transition="in" filter="fade">
                                      <p:cBhvr>
                                        <p:cTn id="234" dur="500" tmFilter="0,0; .5, 1; 1, 1"/>
                                        <p:tgtEl>
                                          <p:spTgt spid="34"/>
                                        </p:tgtEl>
                                      </p:cBhvr>
                                    </p:animEffect>
                                  </p:childTnLst>
                                </p:cTn>
                              </p:par>
                            </p:childTnLst>
                          </p:cTn>
                        </p:par>
                      </p:childTnLst>
                    </p:cTn>
                  </p:par>
                  <p:par>
                    <p:cTn id="235" fill="hold">
                      <p:stCondLst>
                        <p:cond delay="indefinite"/>
                      </p:stCondLst>
                      <p:childTnLst>
                        <p:par>
                          <p:cTn id="236" fill="hold">
                            <p:stCondLst>
                              <p:cond delay="0"/>
                            </p:stCondLst>
                            <p:childTnLst>
                              <p:par>
                                <p:cTn id="237" presetID="12" presetClass="exit" presetSubtype="4" fill="hold" grpId="1" nodeType="clickEffect">
                                  <p:stCondLst>
                                    <p:cond delay="0"/>
                                  </p:stCondLst>
                                  <p:iterate type="lt">
                                    <p:tmPct val="0"/>
                                  </p:iterate>
                                  <p:childTnLst>
                                    <p:anim calcmode="lin" valueType="num">
                                      <p:cBhvr additive="base">
                                        <p:cTn id="238" dur="500"/>
                                        <p:tgtEl>
                                          <p:spTgt spid="30"/>
                                        </p:tgtEl>
                                        <p:attrNameLst>
                                          <p:attrName>ppt_y</p:attrName>
                                        </p:attrNameLst>
                                      </p:cBhvr>
                                      <p:tavLst>
                                        <p:tav tm="0">
                                          <p:val>
                                            <p:strVal val="#ppt_y"/>
                                          </p:val>
                                        </p:tav>
                                        <p:tav tm="100000">
                                          <p:val>
                                            <p:strVal val="#ppt_y+#ppt_h*1.125000"/>
                                          </p:val>
                                        </p:tav>
                                      </p:tavLst>
                                    </p:anim>
                                    <p:animEffect transition="out" filter="wipe(down)">
                                      <p:cBhvr>
                                        <p:cTn id="239" dur="500"/>
                                        <p:tgtEl>
                                          <p:spTgt spid="30"/>
                                        </p:tgtEl>
                                      </p:cBhvr>
                                    </p:animEffect>
                                    <p:set>
                                      <p:cBhvr>
                                        <p:cTn id="240" dur="1" fill="hold">
                                          <p:stCondLst>
                                            <p:cond delay="499"/>
                                          </p:stCondLst>
                                        </p:cTn>
                                        <p:tgtEl>
                                          <p:spTgt spid="30"/>
                                        </p:tgtEl>
                                        <p:attrNameLst>
                                          <p:attrName>style.visibility</p:attrName>
                                        </p:attrNameLst>
                                      </p:cBhvr>
                                      <p:to>
                                        <p:strVal val="hidden"/>
                                      </p:to>
                                    </p:set>
                                  </p:childTnLst>
                                </p:cTn>
                              </p:par>
                              <p:par>
                                <p:cTn id="241" presetID="12" presetClass="exit" presetSubtype="4" fill="hold" grpId="1" nodeType="withEffect">
                                  <p:stCondLst>
                                    <p:cond delay="0"/>
                                  </p:stCondLst>
                                  <p:iterate type="lt">
                                    <p:tmPct val="0"/>
                                  </p:iterate>
                                  <p:childTnLst>
                                    <p:anim calcmode="lin" valueType="num">
                                      <p:cBhvr additive="base">
                                        <p:cTn id="242" dur="500"/>
                                        <p:tgtEl>
                                          <p:spTgt spid="33"/>
                                        </p:tgtEl>
                                        <p:attrNameLst>
                                          <p:attrName>ppt_y</p:attrName>
                                        </p:attrNameLst>
                                      </p:cBhvr>
                                      <p:tavLst>
                                        <p:tav tm="0">
                                          <p:val>
                                            <p:strVal val="#ppt_y"/>
                                          </p:val>
                                        </p:tav>
                                        <p:tav tm="100000">
                                          <p:val>
                                            <p:strVal val="#ppt_y+#ppt_h*1.125000"/>
                                          </p:val>
                                        </p:tav>
                                      </p:tavLst>
                                    </p:anim>
                                    <p:animEffect transition="out" filter="wipe(down)">
                                      <p:cBhvr>
                                        <p:cTn id="243" dur="500"/>
                                        <p:tgtEl>
                                          <p:spTgt spid="33"/>
                                        </p:tgtEl>
                                      </p:cBhvr>
                                    </p:animEffect>
                                    <p:set>
                                      <p:cBhvr>
                                        <p:cTn id="244" dur="1" fill="hold">
                                          <p:stCondLst>
                                            <p:cond delay="499"/>
                                          </p:stCondLst>
                                        </p:cTn>
                                        <p:tgtEl>
                                          <p:spTgt spid="33"/>
                                        </p:tgtEl>
                                        <p:attrNameLst>
                                          <p:attrName>style.visibility</p:attrName>
                                        </p:attrNameLst>
                                      </p:cBhvr>
                                      <p:to>
                                        <p:strVal val="hidden"/>
                                      </p:to>
                                    </p:set>
                                  </p:childTnLst>
                                </p:cTn>
                              </p:par>
                              <p:par>
                                <p:cTn id="245" presetID="12" presetClass="exit" presetSubtype="4" fill="hold" grpId="1" nodeType="withEffect">
                                  <p:stCondLst>
                                    <p:cond delay="0"/>
                                  </p:stCondLst>
                                  <p:iterate type="lt">
                                    <p:tmPct val="0"/>
                                  </p:iterate>
                                  <p:childTnLst>
                                    <p:anim calcmode="lin" valueType="num">
                                      <p:cBhvr additive="base">
                                        <p:cTn id="246" dur="500"/>
                                        <p:tgtEl>
                                          <p:spTgt spid="34"/>
                                        </p:tgtEl>
                                        <p:attrNameLst>
                                          <p:attrName>ppt_y</p:attrName>
                                        </p:attrNameLst>
                                      </p:cBhvr>
                                      <p:tavLst>
                                        <p:tav tm="0">
                                          <p:val>
                                            <p:strVal val="#ppt_y"/>
                                          </p:val>
                                        </p:tav>
                                        <p:tav tm="100000">
                                          <p:val>
                                            <p:strVal val="#ppt_y+#ppt_h*1.125000"/>
                                          </p:val>
                                        </p:tav>
                                      </p:tavLst>
                                    </p:anim>
                                    <p:animEffect transition="out" filter="wipe(down)">
                                      <p:cBhvr>
                                        <p:cTn id="247" dur="500"/>
                                        <p:tgtEl>
                                          <p:spTgt spid="34"/>
                                        </p:tgtEl>
                                      </p:cBhvr>
                                    </p:animEffect>
                                    <p:set>
                                      <p:cBhvr>
                                        <p:cTn id="248" dur="1" fill="hold">
                                          <p:stCondLst>
                                            <p:cond delay="499"/>
                                          </p:stCondLst>
                                        </p:cTn>
                                        <p:tgtEl>
                                          <p:spTgt spid="34"/>
                                        </p:tgtEl>
                                        <p:attrNameLst>
                                          <p:attrName>style.visibility</p:attrName>
                                        </p:attrNameLst>
                                      </p:cBhvr>
                                      <p:to>
                                        <p:strVal val="hidden"/>
                                      </p:to>
                                    </p:set>
                                  </p:childTnLst>
                                </p:cTn>
                              </p:par>
                            </p:childTnLst>
                          </p:cTn>
                        </p:par>
                      </p:childTnLst>
                    </p:cTn>
                  </p:par>
                  <p:par>
                    <p:cTn id="249" fill="hold">
                      <p:stCondLst>
                        <p:cond delay="indefinite"/>
                      </p:stCondLst>
                      <p:childTnLst>
                        <p:par>
                          <p:cTn id="250" fill="hold">
                            <p:stCondLst>
                              <p:cond delay="0"/>
                            </p:stCondLst>
                            <p:childTnLst>
                              <p:par>
                                <p:cTn id="251" presetID="6" presetClass="entr" presetSubtype="16" fill="hold" nodeType="clickEffect">
                                  <p:stCondLst>
                                    <p:cond delay="0"/>
                                  </p:stCondLst>
                                  <p:childTnLst>
                                    <p:set>
                                      <p:cBhvr>
                                        <p:cTn id="252" dur="1" fill="hold">
                                          <p:stCondLst>
                                            <p:cond delay="0"/>
                                          </p:stCondLst>
                                        </p:cTn>
                                        <p:tgtEl>
                                          <p:spTgt spid="16"/>
                                        </p:tgtEl>
                                        <p:attrNameLst>
                                          <p:attrName>style.visibility</p:attrName>
                                        </p:attrNameLst>
                                      </p:cBhvr>
                                      <p:to>
                                        <p:strVal val="visible"/>
                                      </p:to>
                                    </p:set>
                                    <p:animEffect transition="in" filter="circle(in)">
                                      <p:cBhvr>
                                        <p:cTn id="253" dur="2000"/>
                                        <p:tgtEl>
                                          <p:spTgt spid="16"/>
                                        </p:tgtEl>
                                      </p:cBhvr>
                                    </p:animEffect>
                                  </p:childTnLst>
                                </p:cTn>
                              </p:par>
                            </p:childTnLst>
                          </p:cTn>
                        </p:par>
                      </p:childTnLst>
                    </p:cTn>
                  </p:par>
                  <p:par>
                    <p:cTn id="254" fill="hold">
                      <p:stCondLst>
                        <p:cond delay="indefinite"/>
                      </p:stCondLst>
                      <p:childTnLst>
                        <p:par>
                          <p:cTn id="255" fill="hold">
                            <p:stCondLst>
                              <p:cond delay="0"/>
                            </p:stCondLst>
                            <p:childTnLst>
                              <p:par>
                                <p:cTn id="256" presetID="30" presetClass="emph" presetSubtype="0" fill="hold" grpId="0" nodeType="clickEffect">
                                  <p:stCondLst>
                                    <p:cond delay="0"/>
                                  </p:stCondLst>
                                  <p:childTnLst>
                                    <p:animClr clrSpc="hsl" dir="cw">
                                      <p:cBhvr override="childStyle">
                                        <p:cTn id="257" dur="500" fill="hold"/>
                                        <p:tgtEl>
                                          <p:spTgt spid="4"/>
                                        </p:tgtEl>
                                        <p:attrNameLst>
                                          <p:attrName>style.color</p:attrName>
                                        </p:attrNameLst>
                                      </p:cBhvr>
                                      <p:by>
                                        <p:hsl h="0" s="12549" l="25098"/>
                                      </p:by>
                                    </p:animClr>
                                    <p:animClr clrSpc="hsl" dir="cw">
                                      <p:cBhvr>
                                        <p:cTn id="258" dur="500" fill="hold"/>
                                        <p:tgtEl>
                                          <p:spTgt spid="4"/>
                                        </p:tgtEl>
                                        <p:attrNameLst>
                                          <p:attrName>fillcolor</p:attrName>
                                        </p:attrNameLst>
                                      </p:cBhvr>
                                      <p:by>
                                        <p:hsl h="0" s="12549" l="25098"/>
                                      </p:by>
                                    </p:animClr>
                                    <p:animClr clrSpc="hsl" dir="cw">
                                      <p:cBhvr>
                                        <p:cTn id="259" dur="500" fill="hold"/>
                                        <p:tgtEl>
                                          <p:spTgt spid="4"/>
                                        </p:tgtEl>
                                        <p:attrNameLst>
                                          <p:attrName>stroke.color</p:attrName>
                                        </p:attrNameLst>
                                      </p:cBhvr>
                                      <p:by>
                                        <p:hsl h="0" s="12549" l="25098"/>
                                      </p:by>
                                    </p:animClr>
                                    <p:set>
                                      <p:cBhvr>
                                        <p:cTn id="260" dur="500" fill="hold"/>
                                        <p:tgtEl>
                                          <p:spTgt spid="4"/>
                                        </p:tgtEl>
                                        <p:attrNameLst>
                                          <p:attrName>fill.type</p:attrName>
                                        </p:attrNameLst>
                                      </p:cBhvr>
                                      <p:to>
                                        <p:strVal val="solid"/>
                                      </p:to>
                                    </p:set>
                                  </p:childTnLst>
                                </p:cTn>
                              </p:par>
                            </p:childTnLst>
                          </p:cTn>
                        </p:par>
                      </p:childTnLst>
                    </p:cTn>
                  </p:par>
                  <p:par>
                    <p:cTn id="261" fill="hold">
                      <p:stCondLst>
                        <p:cond delay="indefinite"/>
                      </p:stCondLst>
                      <p:childTnLst>
                        <p:par>
                          <p:cTn id="262" fill="hold">
                            <p:stCondLst>
                              <p:cond delay="0"/>
                            </p:stCondLst>
                            <p:childTnLst>
                              <p:par>
                                <p:cTn id="263" presetID="30" presetClass="emph" presetSubtype="0" fill="hold" grpId="0" nodeType="clickEffect">
                                  <p:stCondLst>
                                    <p:cond delay="0"/>
                                  </p:stCondLst>
                                  <p:childTnLst>
                                    <p:animClr clrSpc="hsl" dir="cw">
                                      <p:cBhvr override="childStyle">
                                        <p:cTn id="264" dur="500" fill="hold"/>
                                        <p:tgtEl>
                                          <p:spTgt spid="5"/>
                                        </p:tgtEl>
                                        <p:attrNameLst>
                                          <p:attrName>style.color</p:attrName>
                                        </p:attrNameLst>
                                      </p:cBhvr>
                                      <p:by>
                                        <p:hsl h="0" s="12549" l="25098"/>
                                      </p:by>
                                    </p:animClr>
                                    <p:animClr clrSpc="hsl" dir="cw">
                                      <p:cBhvr>
                                        <p:cTn id="265" dur="500" fill="hold"/>
                                        <p:tgtEl>
                                          <p:spTgt spid="5"/>
                                        </p:tgtEl>
                                        <p:attrNameLst>
                                          <p:attrName>fillcolor</p:attrName>
                                        </p:attrNameLst>
                                      </p:cBhvr>
                                      <p:by>
                                        <p:hsl h="0" s="12549" l="25098"/>
                                      </p:by>
                                    </p:animClr>
                                    <p:animClr clrSpc="hsl" dir="cw">
                                      <p:cBhvr>
                                        <p:cTn id="266" dur="500" fill="hold"/>
                                        <p:tgtEl>
                                          <p:spTgt spid="5"/>
                                        </p:tgtEl>
                                        <p:attrNameLst>
                                          <p:attrName>stroke.color</p:attrName>
                                        </p:attrNameLst>
                                      </p:cBhvr>
                                      <p:by>
                                        <p:hsl h="0" s="12549" l="25098"/>
                                      </p:by>
                                    </p:animClr>
                                    <p:set>
                                      <p:cBhvr>
                                        <p:cTn id="267" dur="500" fill="hold"/>
                                        <p:tgtEl>
                                          <p:spTgt spid="5"/>
                                        </p:tgtEl>
                                        <p:attrNameLst>
                                          <p:attrName>fill.type</p:attrName>
                                        </p:attrNameLst>
                                      </p:cBhvr>
                                      <p:to>
                                        <p:strVal val="solid"/>
                                      </p:to>
                                    </p:set>
                                  </p:childTnLst>
                                </p:cTn>
                              </p:par>
                            </p:childTnLst>
                          </p:cTn>
                        </p:par>
                      </p:childTnLst>
                    </p:cTn>
                  </p:par>
                  <p:par>
                    <p:cTn id="268" fill="hold">
                      <p:stCondLst>
                        <p:cond delay="indefinite"/>
                      </p:stCondLst>
                      <p:childTnLst>
                        <p:par>
                          <p:cTn id="269" fill="hold">
                            <p:stCondLst>
                              <p:cond delay="0"/>
                            </p:stCondLst>
                            <p:childTnLst>
                              <p:par>
                                <p:cTn id="270" presetID="30" presetClass="emph" presetSubtype="0" fill="hold" grpId="0" nodeType="clickEffect">
                                  <p:stCondLst>
                                    <p:cond delay="0"/>
                                  </p:stCondLst>
                                  <p:childTnLst>
                                    <p:animClr clrSpc="hsl" dir="cw">
                                      <p:cBhvr override="childStyle">
                                        <p:cTn id="271" dur="500" fill="hold"/>
                                        <p:tgtEl>
                                          <p:spTgt spid="6"/>
                                        </p:tgtEl>
                                        <p:attrNameLst>
                                          <p:attrName>style.color</p:attrName>
                                        </p:attrNameLst>
                                      </p:cBhvr>
                                      <p:by>
                                        <p:hsl h="0" s="12549" l="25098"/>
                                      </p:by>
                                    </p:animClr>
                                    <p:animClr clrSpc="hsl" dir="cw">
                                      <p:cBhvr>
                                        <p:cTn id="272" dur="500" fill="hold"/>
                                        <p:tgtEl>
                                          <p:spTgt spid="6"/>
                                        </p:tgtEl>
                                        <p:attrNameLst>
                                          <p:attrName>fillcolor</p:attrName>
                                        </p:attrNameLst>
                                      </p:cBhvr>
                                      <p:by>
                                        <p:hsl h="0" s="12549" l="25098"/>
                                      </p:by>
                                    </p:animClr>
                                    <p:animClr clrSpc="hsl" dir="cw">
                                      <p:cBhvr>
                                        <p:cTn id="273" dur="500" fill="hold"/>
                                        <p:tgtEl>
                                          <p:spTgt spid="6"/>
                                        </p:tgtEl>
                                        <p:attrNameLst>
                                          <p:attrName>stroke.color</p:attrName>
                                        </p:attrNameLst>
                                      </p:cBhvr>
                                      <p:by>
                                        <p:hsl h="0" s="12549" l="25098"/>
                                      </p:by>
                                    </p:animClr>
                                    <p:set>
                                      <p:cBhvr>
                                        <p:cTn id="274" dur="500" fill="hold"/>
                                        <p:tgtEl>
                                          <p:spTgt spid="6"/>
                                        </p:tgtEl>
                                        <p:attrNameLst>
                                          <p:attrName>fill.type</p:attrName>
                                        </p:attrNameLst>
                                      </p:cBhvr>
                                      <p:to>
                                        <p:strVal val="solid"/>
                                      </p:to>
                                    </p:set>
                                  </p:childTnLst>
                                </p:cTn>
                              </p:par>
                            </p:childTnLst>
                          </p:cTn>
                        </p:par>
                      </p:childTnLst>
                    </p:cTn>
                  </p:par>
                  <p:par>
                    <p:cTn id="275" fill="hold">
                      <p:stCondLst>
                        <p:cond delay="indefinite"/>
                      </p:stCondLst>
                      <p:childTnLst>
                        <p:par>
                          <p:cTn id="276" fill="hold">
                            <p:stCondLst>
                              <p:cond delay="0"/>
                            </p:stCondLst>
                            <p:childTnLst>
                              <p:par>
                                <p:cTn id="277" presetID="30" presetClass="emph" presetSubtype="0" fill="hold" grpId="0" nodeType="clickEffect">
                                  <p:stCondLst>
                                    <p:cond delay="0"/>
                                  </p:stCondLst>
                                  <p:childTnLst>
                                    <p:animClr clrSpc="hsl" dir="cw">
                                      <p:cBhvr override="childStyle">
                                        <p:cTn id="278" dur="500" fill="hold"/>
                                        <p:tgtEl>
                                          <p:spTgt spid="7"/>
                                        </p:tgtEl>
                                        <p:attrNameLst>
                                          <p:attrName>style.color</p:attrName>
                                        </p:attrNameLst>
                                      </p:cBhvr>
                                      <p:by>
                                        <p:hsl h="0" s="12549" l="25098"/>
                                      </p:by>
                                    </p:animClr>
                                    <p:animClr clrSpc="hsl" dir="cw">
                                      <p:cBhvr>
                                        <p:cTn id="279" dur="500" fill="hold"/>
                                        <p:tgtEl>
                                          <p:spTgt spid="7"/>
                                        </p:tgtEl>
                                        <p:attrNameLst>
                                          <p:attrName>fillcolor</p:attrName>
                                        </p:attrNameLst>
                                      </p:cBhvr>
                                      <p:by>
                                        <p:hsl h="0" s="12549" l="25098"/>
                                      </p:by>
                                    </p:animClr>
                                    <p:animClr clrSpc="hsl" dir="cw">
                                      <p:cBhvr>
                                        <p:cTn id="280" dur="500" fill="hold"/>
                                        <p:tgtEl>
                                          <p:spTgt spid="7"/>
                                        </p:tgtEl>
                                        <p:attrNameLst>
                                          <p:attrName>stroke.color</p:attrName>
                                        </p:attrNameLst>
                                      </p:cBhvr>
                                      <p:by>
                                        <p:hsl h="0" s="12549" l="25098"/>
                                      </p:by>
                                    </p:animClr>
                                    <p:set>
                                      <p:cBhvr>
                                        <p:cTn id="281" dur="500" fill="hold"/>
                                        <p:tgtEl>
                                          <p:spTgt spid="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0" grpId="0"/>
      <p:bldP spid="11" grpId="0"/>
      <p:bldP spid="12" grpId="0"/>
      <p:bldP spid="12" grpId="1"/>
      <p:bldP spid="13" grpId="0"/>
      <p:bldP spid="13" grpId="1"/>
      <p:bldP spid="14" grpId="0"/>
      <p:bldP spid="14" grpId="1"/>
      <p:bldP spid="15" grpId="0"/>
      <p:bldP spid="3" grpId="0"/>
      <p:bldP spid="18" grpId="0"/>
      <p:bldP spid="19" grpId="0"/>
      <p:bldP spid="19" grpId="1"/>
      <p:bldP spid="20" grpId="0"/>
      <p:bldP spid="20" grpId="1"/>
      <p:bldP spid="21" grpId="0"/>
      <p:bldP spid="21" grpId="1"/>
      <p:bldP spid="24" grpId="0"/>
      <p:bldP spid="25" grpId="0"/>
      <p:bldP spid="25" grpId="1"/>
      <p:bldP spid="26" grpId="0"/>
      <p:bldP spid="26" grpId="1"/>
      <p:bldP spid="27" grpId="0"/>
      <p:bldP spid="28" grpId="0"/>
      <p:bldP spid="28" grpId="1"/>
      <p:bldP spid="17" grpId="0"/>
      <p:bldP spid="30" grpId="0"/>
      <p:bldP spid="30" grpId="1"/>
      <p:bldP spid="32" grpId="0"/>
      <p:bldP spid="33" grpId="0"/>
      <p:bldP spid="33" grpId="1"/>
      <p:bldP spid="34" grpId="0"/>
      <p:bldP spid="34"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flipH="1" flipV="1">
            <a:off x="5943600" y="3634155"/>
            <a:ext cx="1125415" cy="1286607"/>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flipV="1">
            <a:off x="2960076" y="3405904"/>
            <a:ext cx="1629508" cy="1131277"/>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4513384" y="2708032"/>
            <a:ext cx="1793630" cy="1582615"/>
            <a:chOff x="3153508" y="3165231"/>
            <a:chExt cx="1793630" cy="1582615"/>
          </a:xfrm>
        </p:grpSpPr>
        <p:sp>
          <p:nvSpPr>
            <p:cNvPr id="5" name="Oval 4"/>
            <p:cNvSpPr/>
            <p:nvPr/>
          </p:nvSpPr>
          <p:spPr>
            <a:xfrm>
              <a:off x="3153508" y="3165231"/>
              <a:ext cx="1793630" cy="1582615"/>
            </a:xfrm>
            <a:prstGeom prst="ellipse">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229708" y="3664150"/>
              <a:ext cx="1641230" cy="584775"/>
            </a:xfrm>
            <a:prstGeom prst="rect">
              <a:avLst/>
            </a:prstGeom>
            <a:noFill/>
            <a:ln>
              <a:noFill/>
            </a:ln>
            <a:effectLst>
              <a:outerShdw blurRad="190500" dist="228600" dir="2700000" algn="ctr">
                <a:srgbClr val="000000">
                  <a:alpha val="30000"/>
                </a:srgbClr>
              </a:outerShdw>
            </a:effectLst>
          </p:spPr>
          <p:style>
            <a:lnRef idx="1">
              <a:schemeClr val="accent4"/>
            </a:lnRef>
            <a:fillRef idx="3">
              <a:schemeClr val="accent4"/>
            </a:fillRef>
            <a:effectRef idx="2">
              <a:schemeClr val="accent4"/>
            </a:effectRef>
            <a:fontRef idx="minor">
              <a:schemeClr val="lt1"/>
            </a:fontRef>
          </p:style>
          <p:txBody>
            <a:bodyPr wrap="square" rtlCol="0">
              <a:spAutoFit/>
            </a:bodyPr>
            <a:lstStyle/>
            <a:p>
              <a:r>
                <a:rPr lang="bn-IN" sz="3200" b="1" dirty="0">
                  <a:latin typeface="Kalpurush" panose="02000600000000000000" pitchFamily="2" charset="0"/>
                  <a:cs typeface="Kalpurush" panose="02000600000000000000" pitchFamily="2" charset="0"/>
                </a:rPr>
                <a:t>শেষ চাষ  </a:t>
              </a:r>
              <a:endParaRPr lang="en-US" sz="3200" b="1" dirty="0">
                <a:latin typeface="Kalpurush" panose="02000600000000000000" pitchFamily="2" charset="0"/>
                <a:cs typeface="Kalpurush" panose="02000600000000000000" pitchFamily="2" charset="0"/>
              </a:endParaRPr>
            </a:p>
          </p:txBody>
        </p:sp>
      </p:grpSp>
      <p:sp>
        <p:nvSpPr>
          <p:cNvPr id="2" name="Rectangle 1"/>
          <p:cNvSpPr/>
          <p:nvPr/>
        </p:nvSpPr>
        <p:spPr>
          <a:xfrm>
            <a:off x="0" y="-35169"/>
            <a:ext cx="12192000" cy="6893169"/>
          </a:xfrm>
          <a:prstGeom prst="rect">
            <a:avLst/>
          </a:prstGeom>
          <a:noFill/>
          <a:ln w="38100">
            <a:solidFill>
              <a:srgbClr val="FF0000"/>
            </a:solidFill>
            <a:prstDash val="lgDashDot"/>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771293" y="140679"/>
            <a:ext cx="2051538" cy="646331"/>
          </a:xfrm>
          <a:prstGeom prst="rect">
            <a:avLst/>
          </a:prstGeom>
          <a:noFill/>
        </p:spPr>
        <p:txBody>
          <a:bodyPr wrap="square" rtlCol="0">
            <a:spAutoFit/>
          </a:bodyPr>
          <a:lstStyle/>
          <a:p>
            <a:r>
              <a:rPr lang="bn-IN" sz="3600" b="1" dirty="0">
                <a:latin typeface="Kalpurush" panose="02000600000000000000" pitchFamily="2" charset="0"/>
                <a:cs typeface="Kalpurush" panose="02000600000000000000" pitchFamily="2" charset="0"/>
              </a:rPr>
              <a:t>লক্ষ্য করো </a:t>
            </a:r>
            <a:endParaRPr lang="en-US" sz="3600" b="1" dirty="0">
              <a:latin typeface="Kalpurush" panose="02000600000000000000" pitchFamily="2" charset="0"/>
              <a:cs typeface="Kalpurush" panose="02000600000000000000" pitchFamily="2" charset="0"/>
            </a:endParaRPr>
          </a:p>
        </p:txBody>
      </p:sp>
      <p:cxnSp>
        <p:nvCxnSpPr>
          <p:cNvPr id="11" name="Straight Connector 10"/>
          <p:cNvCxnSpPr/>
          <p:nvPr/>
        </p:nvCxnSpPr>
        <p:spPr>
          <a:xfrm>
            <a:off x="4958862" y="1509839"/>
            <a:ext cx="451337" cy="1259262"/>
          </a:xfrm>
          <a:prstGeom prst="line">
            <a:avLst/>
          </a:prstGeom>
          <a:ln w="38100">
            <a:solidFill>
              <a:srgbClr val="FF0066"/>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309447" y="4537181"/>
            <a:ext cx="97301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পটাশ </a:t>
            </a:r>
            <a:endParaRPr lang="en-US" sz="2800" b="1" dirty="0">
              <a:latin typeface="Kalpurush" panose="02000600000000000000" pitchFamily="2" charset="0"/>
              <a:cs typeface="Kalpurush" panose="02000600000000000000" pitchFamily="2" charset="0"/>
            </a:endParaRPr>
          </a:p>
        </p:txBody>
      </p:sp>
      <p:sp>
        <p:nvSpPr>
          <p:cNvPr id="13" name="TextBox 12"/>
          <p:cNvSpPr txBox="1"/>
          <p:nvPr/>
        </p:nvSpPr>
        <p:spPr>
          <a:xfrm>
            <a:off x="6963509" y="5016007"/>
            <a:ext cx="973014"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গন্ধক  </a:t>
            </a:r>
            <a:endParaRPr lang="en-US" sz="2800" b="1" dirty="0">
              <a:latin typeface="Kalpurush" panose="02000600000000000000" pitchFamily="2" charset="0"/>
              <a:cs typeface="Kalpurush" panose="02000600000000000000" pitchFamily="2" charset="0"/>
            </a:endParaRPr>
          </a:p>
        </p:txBody>
      </p:sp>
      <p:sp>
        <p:nvSpPr>
          <p:cNvPr id="14" name="TextBox 13"/>
          <p:cNvSpPr txBox="1"/>
          <p:nvPr/>
        </p:nvSpPr>
        <p:spPr>
          <a:xfrm>
            <a:off x="4513384" y="1096497"/>
            <a:ext cx="762000" cy="523220"/>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দস্তা   </a:t>
            </a:r>
            <a:endParaRPr lang="en-US" sz="2800" b="1" dirty="0">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359569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500"/>
                            </p:stCondLst>
                            <p:childTnLst>
                              <p:par>
                                <p:cTn id="16" presetID="22" presetClass="entr" presetSubtype="1" fill="hold" nodeType="after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up)">
                                      <p:cBhvr>
                                        <p:cTn id="18" dur="500"/>
                                        <p:tgtEl>
                                          <p:spTgt spid="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up)">
                                      <p:cBhvr>
                                        <p:cTn id="22" dur="500"/>
                                        <p:tgtEl>
                                          <p:spTgt spid="12"/>
                                        </p:tgtEl>
                                      </p:cBhvr>
                                    </p:animEffect>
                                  </p:childTnLst>
                                </p:cTn>
                              </p:par>
                            </p:childTnLst>
                          </p:cTn>
                        </p:par>
                        <p:par>
                          <p:cTn id="23" fill="hold">
                            <p:stCondLst>
                              <p:cond delay="1500"/>
                            </p:stCondLst>
                            <p:childTnLst>
                              <p:par>
                                <p:cTn id="24" presetID="22" presetClass="entr" presetSubtype="1"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2500"/>
                            </p:stCondLst>
                            <p:childTnLst>
                              <p:par>
                                <p:cTn id="32" presetID="22" presetClass="entr" presetSubtype="4"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ipe(down)">
                                      <p:cBhvr>
                                        <p:cTn id="34" dur="500"/>
                                        <p:tgtEl>
                                          <p:spTgt spid="11"/>
                                        </p:tgtEl>
                                      </p:cBhvr>
                                    </p:animEffect>
                                  </p:childTnLst>
                                </p:cTn>
                              </p:par>
                            </p:childTnLst>
                          </p:cTn>
                        </p:par>
                        <p:par>
                          <p:cTn id="35" fill="hold">
                            <p:stCondLst>
                              <p:cond delay="3000"/>
                            </p:stCondLst>
                            <p:childTnLst>
                              <p:par>
                                <p:cTn id="36" presetID="2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wipe(down)">
                                      <p:cBhvr>
                                        <p:cTn id="3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P spid="1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349661" y="0"/>
            <a:ext cx="7042263" cy="1237629"/>
          </a:xfrm>
          <a:prstGeom prst="rect">
            <a:avLst/>
          </a:prstGeom>
          <a:noFill/>
        </p:spPr>
        <p:txBody>
          <a:bodyPr wrap="square" rtlCol="0">
            <a:prstTxWarp prst="textChevronInverted">
              <a:avLst/>
            </a:prstTxWarp>
            <a:spAutoFit/>
          </a:bodyPr>
          <a:lstStyle/>
          <a:p>
            <a:r>
              <a:rPr lang="bn-IN" sz="500" b="1" i="1" dirty="0">
                <a:solidFill>
                  <a:srgbClr val="00B0F0"/>
                </a:solidFill>
                <a:latin typeface="Kalpurush" panose="02000600000000000000" pitchFamily="2" charset="0"/>
                <a:cs typeface="Kalpurush" panose="02000600000000000000" pitchFamily="2" charset="0"/>
              </a:rPr>
              <a:t>দ</a:t>
            </a:r>
            <a:r>
              <a:rPr lang="bn-IN" sz="300" b="1" dirty="0">
                <a:latin typeface="Kalpurush" panose="02000600000000000000" pitchFamily="2" charset="0"/>
                <a:cs typeface="Kalpurush" panose="02000600000000000000" pitchFamily="2" charset="0"/>
              </a:rPr>
              <a:t>লীয় </a:t>
            </a:r>
            <a:r>
              <a:rPr lang="bn-IN" sz="300" b="1" i="1" dirty="0">
                <a:solidFill>
                  <a:srgbClr val="92D050"/>
                </a:solidFill>
                <a:latin typeface="Kalpurush" panose="02000600000000000000" pitchFamily="2" charset="0"/>
                <a:cs typeface="Kalpurush" panose="02000600000000000000" pitchFamily="2" charset="0"/>
              </a:rPr>
              <a:t>কা</a:t>
            </a:r>
            <a:r>
              <a:rPr lang="bn-IN" sz="300" b="1" dirty="0">
                <a:solidFill>
                  <a:srgbClr val="92D050"/>
                </a:solidFill>
                <a:latin typeface="Kalpurush" panose="02000600000000000000" pitchFamily="2" charset="0"/>
                <a:cs typeface="Kalpurush" panose="02000600000000000000" pitchFamily="2" charset="0"/>
              </a:rPr>
              <a:t>জ</a:t>
            </a:r>
            <a:r>
              <a:rPr lang="bn-IN" sz="300" b="1" dirty="0">
                <a:latin typeface="Kalpurush" panose="02000600000000000000" pitchFamily="2" charset="0"/>
                <a:cs typeface="Kalpurush" panose="02000600000000000000" pitchFamily="2" charset="0"/>
              </a:rPr>
              <a:t> </a:t>
            </a:r>
            <a:endParaRPr lang="en-US" sz="300" b="1" dirty="0">
              <a:latin typeface="Kalpurush" panose="02000600000000000000" pitchFamily="2" charset="0"/>
              <a:cs typeface="Kalpurush" panose="02000600000000000000" pitchFamily="2" charset="0"/>
            </a:endParaRPr>
          </a:p>
        </p:txBody>
      </p:sp>
      <p:sp>
        <p:nvSpPr>
          <p:cNvPr id="4" name="TextBox 3"/>
          <p:cNvSpPr txBox="1"/>
          <p:nvPr/>
        </p:nvSpPr>
        <p:spPr>
          <a:xfrm>
            <a:off x="2545645" y="5477835"/>
            <a:ext cx="6846279" cy="954107"/>
          </a:xfrm>
          <a:prstGeom prst="rect">
            <a:avLst/>
          </a:prstGeom>
          <a:noFill/>
        </p:spPr>
        <p:txBody>
          <a:bodyPr wrap="square" rtlCol="0">
            <a:spAutoFit/>
          </a:bodyPr>
          <a:lstStyle/>
          <a:p>
            <a:r>
              <a:rPr lang="bn-IN" sz="2800" b="1" dirty="0">
                <a:latin typeface="Kalpurush" panose="02000600000000000000" pitchFamily="2" charset="0"/>
                <a:cs typeface="Kalpurush" panose="02000600000000000000" pitchFamily="2" charset="0"/>
              </a:rPr>
              <a:t>ফসলের জমিতে রাসায়নিক সার কম ব্যবহার করে কীভাবে ফলন বৃদ্ধি করা যায় তার তিনটি নিয়ম লিখ।    </a:t>
            </a:r>
            <a:endParaRPr lang="en-US" sz="2800" b="1" dirty="0">
              <a:latin typeface="Kalpurush" panose="02000600000000000000" pitchFamily="2" charset="0"/>
              <a:cs typeface="Kalpurush" panose="02000600000000000000" pitchFamily="2" charset="0"/>
            </a:endParaRPr>
          </a:p>
        </p:txBody>
      </p:sp>
      <p:pic>
        <p:nvPicPr>
          <p:cNvPr id="6" name="Picture 5">
            <a:extLst>
              <a:ext uri="{FF2B5EF4-FFF2-40B4-BE49-F238E27FC236}">
                <a16:creationId xmlns:a16="http://schemas.microsoft.com/office/drawing/2014/main" id="{EFD04BF7-2B50-68C8-E55D-270DF2516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43499" y="1237630"/>
            <a:ext cx="6677314" cy="3865253"/>
          </a:xfrm>
          <a:prstGeom prst="rect">
            <a:avLst/>
          </a:prstGeom>
        </p:spPr>
      </p:pic>
      <p:pic>
        <p:nvPicPr>
          <p:cNvPr id="9" name="Picture 8">
            <a:extLst>
              <a:ext uri="{FF2B5EF4-FFF2-40B4-BE49-F238E27FC236}">
                <a16:creationId xmlns:a16="http://schemas.microsoft.com/office/drawing/2014/main" id="{F50B21D8-B116-7564-2566-52C06FAC25F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92" y="918835"/>
            <a:ext cx="3827574" cy="41840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4261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3"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3)">
                                      <p:cBhvr>
                                        <p:cTn id="12" dur="2000"/>
                                        <p:tgtEl>
                                          <p:spTgt spid="6"/>
                                        </p:tgtEl>
                                      </p:cBhvr>
                                    </p:animEffect>
                                  </p:childTnLst>
                                </p:cTn>
                              </p:par>
                              <p:par>
                                <p:cTn id="13" presetID="21" presetClass="entr" presetSubtype="3"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heel(3)">
                                      <p:cBhvr>
                                        <p:cTn id="15" dur="2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56" presetClass="entr" presetSubtype="0" fill="hold" grpId="0" nodeType="clickEffect">
                                  <p:stCondLst>
                                    <p:cond delay="0"/>
                                  </p:stCondLst>
                                  <p:iterate type="lt">
                                    <p:tmPct val="10000"/>
                                  </p:iterate>
                                  <p:childTnLst>
                                    <p:set>
                                      <p:cBhvr>
                                        <p:cTn id="19" dur="1" fill="hold">
                                          <p:stCondLst>
                                            <p:cond delay="0"/>
                                          </p:stCondLst>
                                        </p:cTn>
                                        <p:tgtEl>
                                          <p:spTgt spid="4"/>
                                        </p:tgtEl>
                                        <p:attrNameLst>
                                          <p:attrName>style.visibility</p:attrName>
                                        </p:attrNameLst>
                                      </p:cBhvr>
                                      <p:to>
                                        <p:strVal val="visible"/>
                                      </p:to>
                                    </p:set>
                                    <p:anim by="(-#ppt_w*2)" calcmode="lin" valueType="num">
                                      <p:cBhvr rctx="PPT">
                                        <p:cTn id="20" dur="500" autoRev="1" fill="hold">
                                          <p:stCondLst>
                                            <p:cond delay="0"/>
                                          </p:stCondLst>
                                        </p:cTn>
                                        <p:tgtEl>
                                          <p:spTgt spid="4"/>
                                        </p:tgtEl>
                                        <p:attrNameLst>
                                          <p:attrName>ppt_w</p:attrName>
                                        </p:attrNameLst>
                                      </p:cBhvr>
                                    </p:anim>
                                    <p:anim by="(#ppt_w*0.50)" calcmode="lin" valueType="num">
                                      <p:cBhvr>
                                        <p:cTn id="21" dur="500" decel="50000" autoRev="1" fill="hold">
                                          <p:stCondLst>
                                            <p:cond delay="0"/>
                                          </p:stCondLst>
                                        </p:cTn>
                                        <p:tgtEl>
                                          <p:spTgt spid="4"/>
                                        </p:tgtEl>
                                        <p:attrNameLst>
                                          <p:attrName>ppt_x</p:attrName>
                                        </p:attrNameLst>
                                      </p:cBhvr>
                                    </p:anim>
                                    <p:anim from="(-#ppt_h/2)" to="(#ppt_y)" calcmode="lin" valueType="num">
                                      <p:cBhvr>
                                        <p:cTn id="22" dur="1000" fill="hold">
                                          <p:stCondLst>
                                            <p:cond delay="0"/>
                                          </p:stCondLst>
                                        </p:cTn>
                                        <p:tgtEl>
                                          <p:spTgt spid="4"/>
                                        </p:tgtEl>
                                        <p:attrNameLst>
                                          <p:attrName>ppt_y</p:attrName>
                                        </p:attrNameLst>
                                      </p:cBhvr>
                                    </p:anim>
                                    <p:animRot by="21600000">
                                      <p:cBhvr>
                                        <p:cTn id="23" dur="10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819400" y="1447800"/>
            <a:ext cx="58674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উদ্ভিদের খাদ্য কি?</a:t>
            </a:r>
            <a:endParaRPr lang="en-US" sz="2800" dirty="0">
              <a:latin typeface="SutonnyOMJ" pitchFamily="2" charset="0"/>
              <a:cs typeface="SutonnyOMJ" pitchFamily="2" charset="0"/>
            </a:endParaRPr>
          </a:p>
        </p:txBody>
      </p:sp>
      <p:sp>
        <p:nvSpPr>
          <p:cNvPr id="7" name="Rounded Rectangle 6"/>
          <p:cNvSpPr/>
          <p:nvPr/>
        </p:nvSpPr>
        <p:spPr>
          <a:xfrm>
            <a:off x="2819400" y="2209800"/>
            <a:ext cx="58674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কত-এর দশকে রাসায়নিক সারের ব্যবহার শুরু হয়?</a:t>
            </a:r>
            <a:endParaRPr lang="en-US" sz="2800" dirty="0">
              <a:latin typeface="SutonnyOMJ" pitchFamily="2" charset="0"/>
              <a:cs typeface="SutonnyOMJ" pitchFamily="2" charset="0"/>
            </a:endParaRPr>
          </a:p>
        </p:txBody>
      </p:sp>
      <p:sp>
        <p:nvSpPr>
          <p:cNvPr id="8" name="Rounded Rectangle 7"/>
          <p:cNvSpPr/>
          <p:nvPr/>
        </p:nvSpPr>
        <p:spPr>
          <a:xfrm>
            <a:off x="2819400" y="2971800"/>
            <a:ext cx="58674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সুষম সার ব্যবহারের পূর্বশর্ত কি?</a:t>
            </a:r>
            <a:endParaRPr lang="en-US" sz="2800" dirty="0">
              <a:latin typeface="SutonnyOMJ" pitchFamily="2" charset="0"/>
              <a:cs typeface="SutonnyOMJ" pitchFamily="2" charset="0"/>
            </a:endParaRPr>
          </a:p>
        </p:txBody>
      </p:sp>
      <p:sp>
        <p:nvSpPr>
          <p:cNvPr id="9" name="Rounded Rectangle 8"/>
          <p:cNvSpPr/>
          <p:nvPr/>
        </p:nvSpPr>
        <p:spPr>
          <a:xfrm>
            <a:off x="2819400" y="3733800"/>
            <a:ext cx="58674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নাইট্রোজেনের মাত্রা কমাতে কি চাষ করা উচিত?</a:t>
            </a:r>
            <a:endParaRPr lang="en-US" sz="2800" dirty="0">
              <a:latin typeface="SutonnyOMJ" pitchFamily="2" charset="0"/>
              <a:cs typeface="SutonnyOMJ" pitchFamily="2" charset="0"/>
            </a:endParaRPr>
          </a:p>
        </p:txBody>
      </p:sp>
      <p:sp>
        <p:nvSpPr>
          <p:cNvPr id="10" name="Rounded Rectangle 9"/>
          <p:cNvSpPr/>
          <p:nvPr/>
        </p:nvSpPr>
        <p:spPr>
          <a:xfrm>
            <a:off x="2819400" y="4495800"/>
            <a:ext cx="58674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ভেজা কচি পাতা রাসায়নিক সার প্রয়োগ কি ঠিক?</a:t>
            </a:r>
            <a:endParaRPr lang="en-US" sz="2800" dirty="0">
              <a:latin typeface="SutonnyOMJ" pitchFamily="2" charset="0"/>
              <a:cs typeface="SutonnyOMJ" pitchFamily="2" charset="0"/>
            </a:endParaRPr>
          </a:p>
        </p:txBody>
      </p:sp>
      <p:sp>
        <p:nvSpPr>
          <p:cNvPr id="11" name="Rounded Rectangle 10"/>
          <p:cNvSpPr/>
          <p:nvPr/>
        </p:nvSpPr>
        <p:spPr>
          <a:xfrm>
            <a:off x="2743200" y="5257800"/>
            <a:ext cx="5943600" cy="7620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পটাশ, গন্ধক ও দস্তা জাতীয় সার কখন প্রয়োগ করা উচিত?</a:t>
            </a:r>
            <a:endParaRPr lang="en-US" sz="2800" dirty="0">
              <a:latin typeface="SutonnyOMJ" pitchFamily="2" charset="0"/>
              <a:cs typeface="SutonnyOMJ" pitchFamily="2" charset="0"/>
            </a:endParaRPr>
          </a:p>
        </p:txBody>
      </p:sp>
      <p:sp>
        <p:nvSpPr>
          <p:cNvPr id="12" name="Rounded Rectangle 11"/>
          <p:cNvSpPr/>
          <p:nvPr/>
        </p:nvSpPr>
        <p:spPr>
          <a:xfrm>
            <a:off x="8839200" y="1447800"/>
            <a:ext cx="14478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সার</a:t>
            </a:r>
            <a:endParaRPr lang="en-US" sz="2800" dirty="0">
              <a:latin typeface="SutonnyOMJ" pitchFamily="2" charset="0"/>
              <a:cs typeface="SutonnyOMJ" pitchFamily="2" charset="0"/>
            </a:endParaRPr>
          </a:p>
        </p:txBody>
      </p:sp>
      <p:sp>
        <p:nvSpPr>
          <p:cNvPr id="13" name="Rounded Rectangle 12"/>
          <p:cNvSpPr/>
          <p:nvPr/>
        </p:nvSpPr>
        <p:spPr>
          <a:xfrm>
            <a:off x="8839200" y="2209800"/>
            <a:ext cx="14478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পঞ্চাশের</a:t>
            </a:r>
            <a:endParaRPr lang="en-US" sz="2800" dirty="0">
              <a:latin typeface="SutonnyOMJ" pitchFamily="2" charset="0"/>
              <a:cs typeface="SutonnyOMJ" pitchFamily="2" charset="0"/>
            </a:endParaRPr>
          </a:p>
        </p:txBody>
      </p:sp>
      <p:sp>
        <p:nvSpPr>
          <p:cNvPr id="14" name="Rounded Rectangle 13"/>
          <p:cNvSpPr/>
          <p:nvPr/>
        </p:nvSpPr>
        <p:spPr>
          <a:xfrm>
            <a:off x="8839200" y="2971800"/>
            <a:ext cx="14478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400" dirty="0">
                <a:latin typeface="SutonnyOMJ" pitchFamily="2" charset="0"/>
                <a:cs typeface="SutonnyOMJ" pitchFamily="2" charset="0"/>
              </a:rPr>
              <a:t>মাটি পরীক্ষা</a:t>
            </a:r>
            <a:endParaRPr lang="en-US" sz="2400" dirty="0">
              <a:latin typeface="SutonnyOMJ" pitchFamily="2" charset="0"/>
              <a:cs typeface="SutonnyOMJ" pitchFamily="2" charset="0"/>
            </a:endParaRPr>
          </a:p>
        </p:txBody>
      </p:sp>
      <p:sp>
        <p:nvSpPr>
          <p:cNvPr id="15" name="Rounded Rectangle 14"/>
          <p:cNvSpPr/>
          <p:nvPr/>
        </p:nvSpPr>
        <p:spPr>
          <a:xfrm>
            <a:off x="8839200" y="3733800"/>
            <a:ext cx="14478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সবুজ সার</a:t>
            </a:r>
            <a:endParaRPr lang="en-US" sz="2800" dirty="0">
              <a:latin typeface="SutonnyOMJ" pitchFamily="2" charset="0"/>
              <a:cs typeface="SutonnyOMJ" pitchFamily="2" charset="0"/>
            </a:endParaRPr>
          </a:p>
        </p:txBody>
      </p:sp>
      <p:sp>
        <p:nvSpPr>
          <p:cNvPr id="16" name="Rounded Rectangle 15"/>
          <p:cNvSpPr/>
          <p:nvPr/>
        </p:nvSpPr>
        <p:spPr>
          <a:xfrm>
            <a:off x="8839200" y="4495800"/>
            <a:ext cx="1447800" cy="5334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না</a:t>
            </a:r>
            <a:endParaRPr lang="en-US" sz="2800" dirty="0">
              <a:latin typeface="SutonnyOMJ" pitchFamily="2" charset="0"/>
              <a:cs typeface="SutonnyOMJ" pitchFamily="2" charset="0"/>
            </a:endParaRPr>
          </a:p>
        </p:txBody>
      </p:sp>
      <p:sp>
        <p:nvSpPr>
          <p:cNvPr id="17" name="Rounded Rectangle 16"/>
          <p:cNvSpPr/>
          <p:nvPr/>
        </p:nvSpPr>
        <p:spPr>
          <a:xfrm>
            <a:off x="8839200" y="5334000"/>
            <a:ext cx="1447800" cy="609600"/>
          </a:xfrm>
          <a:prstGeom prst="roundRect">
            <a:avLst>
              <a:gd name="adj" fmla="val 50000"/>
            </a:avLst>
          </a:prstGeom>
          <a:ln>
            <a:noFill/>
          </a:ln>
          <a:effectLst>
            <a:glow rad="101600">
              <a:schemeClr val="accent2">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dirty="0">
                <a:latin typeface="SutonnyOMJ" pitchFamily="2" charset="0"/>
                <a:cs typeface="SutonnyOMJ" pitchFamily="2" charset="0"/>
              </a:rPr>
              <a:t>শেষ চাষে</a:t>
            </a:r>
            <a:endParaRPr lang="en-US" sz="2800" dirty="0">
              <a:latin typeface="SutonnyOMJ" pitchFamily="2" charset="0"/>
              <a:cs typeface="SutonnyOMJ" pitchFamily="2" charset="0"/>
            </a:endParaRPr>
          </a:p>
        </p:txBody>
      </p:sp>
      <p:pic>
        <p:nvPicPr>
          <p:cNvPr id="19" name="Picture 18" descr="png-clipart-hand-index-finger-fingers-text-photography-thumbnail.png"/>
          <p:cNvPicPr>
            <a:picLocks noChangeAspect="1"/>
          </p:cNvPicPr>
          <p:nvPr/>
        </p:nvPicPr>
        <p:blipFill>
          <a:blip r:embed="rId2" cstate="print"/>
          <a:srcRect l="10920" t="29311" r="8621" b="27011"/>
          <a:stretch>
            <a:fillRect/>
          </a:stretch>
        </p:blipFill>
        <p:spPr>
          <a:xfrm>
            <a:off x="1905000" y="2209800"/>
            <a:ext cx="762000" cy="457200"/>
          </a:xfrm>
          <a:prstGeom prst="rect">
            <a:avLst/>
          </a:prstGeom>
        </p:spPr>
      </p:pic>
      <p:pic>
        <p:nvPicPr>
          <p:cNvPr id="20" name="Picture 19" descr="png-clipart-hand-index-finger-fingers-text-photography-thumbnail.png"/>
          <p:cNvPicPr>
            <a:picLocks noChangeAspect="1"/>
          </p:cNvPicPr>
          <p:nvPr/>
        </p:nvPicPr>
        <p:blipFill>
          <a:blip r:embed="rId2" cstate="print"/>
          <a:srcRect l="10920" t="29311" r="8621" b="27011"/>
          <a:stretch>
            <a:fillRect/>
          </a:stretch>
        </p:blipFill>
        <p:spPr>
          <a:xfrm>
            <a:off x="1905000" y="2971800"/>
            <a:ext cx="762000" cy="457200"/>
          </a:xfrm>
          <a:prstGeom prst="rect">
            <a:avLst/>
          </a:prstGeom>
        </p:spPr>
      </p:pic>
      <p:pic>
        <p:nvPicPr>
          <p:cNvPr id="21" name="Picture 20" descr="png-clipart-hand-index-finger-fingers-text-photography-thumbnail.png"/>
          <p:cNvPicPr>
            <a:picLocks noChangeAspect="1"/>
          </p:cNvPicPr>
          <p:nvPr/>
        </p:nvPicPr>
        <p:blipFill>
          <a:blip r:embed="rId2" cstate="print"/>
          <a:srcRect l="10920" t="29311" r="8621" b="27011"/>
          <a:stretch>
            <a:fillRect/>
          </a:stretch>
        </p:blipFill>
        <p:spPr>
          <a:xfrm>
            <a:off x="1905000" y="3733800"/>
            <a:ext cx="762000" cy="457200"/>
          </a:xfrm>
          <a:prstGeom prst="rect">
            <a:avLst/>
          </a:prstGeom>
        </p:spPr>
      </p:pic>
      <p:pic>
        <p:nvPicPr>
          <p:cNvPr id="22" name="Picture 21" descr="png-clipart-hand-index-finger-fingers-text-photography-thumbnail.png"/>
          <p:cNvPicPr>
            <a:picLocks noChangeAspect="1"/>
          </p:cNvPicPr>
          <p:nvPr/>
        </p:nvPicPr>
        <p:blipFill>
          <a:blip r:embed="rId2" cstate="print"/>
          <a:srcRect l="10920" t="29311" r="8621" b="27011"/>
          <a:stretch>
            <a:fillRect/>
          </a:stretch>
        </p:blipFill>
        <p:spPr>
          <a:xfrm>
            <a:off x="1905000" y="4495800"/>
            <a:ext cx="762000" cy="457200"/>
          </a:xfrm>
          <a:prstGeom prst="rect">
            <a:avLst/>
          </a:prstGeom>
        </p:spPr>
      </p:pic>
      <p:pic>
        <p:nvPicPr>
          <p:cNvPr id="23" name="Picture 22" descr="png-clipart-hand-index-finger-fingers-text-photography-thumbnail.png"/>
          <p:cNvPicPr>
            <a:picLocks noChangeAspect="1"/>
          </p:cNvPicPr>
          <p:nvPr/>
        </p:nvPicPr>
        <p:blipFill>
          <a:blip r:embed="rId2" cstate="print"/>
          <a:srcRect l="10920" t="29311" r="8621" b="27011"/>
          <a:stretch>
            <a:fillRect/>
          </a:stretch>
        </p:blipFill>
        <p:spPr>
          <a:xfrm>
            <a:off x="1905000" y="5334000"/>
            <a:ext cx="762000" cy="457200"/>
          </a:xfrm>
          <a:prstGeom prst="rect">
            <a:avLst/>
          </a:prstGeom>
        </p:spPr>
      </p:pic>
      <p:sp>
        <p:nvSpPr>
          <p:cNvPr id="2" name="Oval 1">
            <a:extLst>
              <a:ext uri="{FF2B5EF4-FFF2-40B4-BE49-F238E27FC236}">
                <a16:creationId xmlns:a16="http://schemas.microsoft.com/office/drawing/2014/main" id="{179F1445-423C-B81F-41A7-93E19512E836}"/>
              </a:ext>
            </a:extLst>
          </p:cNvPr>
          <p:cNvSpPr/>
          <p:nvPr/>
        </p:nvSpPr>
        <p:spPr>
          <a:xfrm>
            <a:off x="6713091" y="152487"/>
            <a:ext cx="949569" cy="668215"/>
          </a:xfrm>
          <a:prstGeom prst="ellipse">
            <a:avLst/>
          </a:prstGeom>
          <a:solidFill>
            <a:srgbClr val="FF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ল্যা</a:t>
            </a:r>
            <a:endParaRPr lang="en-US" sz="28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3" name="Oval 2">
            <a:extLst>
              <a:ext uri="{FF2B5EF4-FFF2-40B4-BE49-F238E27FC236}">
                <a16:creationId xmlns:a16="http://schemas.microsoft.com/office/drawing/2014/main" id="{BD92C119-148E-1532-261E-76737A1D667F}"/>
              </a:ext>
            </a:extLst>
          </p:cNvPr>
          <p:cNvSpPr/>
          <p:nvPr/>
        </p:nvSpPr>
        <p:spPr>
          <a:xfrm>
            <a:off x="7430888" y="129941"/>
            <a:ext cx="949569" cy="668215"/>
          </a:xfrm>
          <a:prstGeom prst="ellipse">
            <a:avLst/>
          </a:prstGeom>
          <a:solidFill>
            <a:srgbClr val="00B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য়</a:t>
            </a:r>
            <a:endParaRPr lang="en-US" sz="28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4" name="Oval 3">
            <a:extLst>
              <a:ext uri="{FF2B5EF4-FFF2-40B4-BE49-F238E27FC236}">
                <a16:creationId xmlns:a16="http://schemas.microsoft.com/office/drawing/2014/main" id="{B1D207E8-05E5-926A-9A20-FE053B4E3823}"/>
              </a:ext>
            </a:extLst>
          </p:cNvPr>
          <p:cNvSpPr/>
          <p:nvPr/>
        </p:nvSpPr>
        <p:spPr>
          <a:xfrm>
            <a:off x="8212015" y="119400"/>
            <a:ext cx="949569" cy="668215"/>
          </a:xfrm>
          <a:prstGeom prst="ellipse">
            <a:avLst/>
          </a:prstGeom>
          <a:solidFill>
            <a:srgbClr val="FFC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28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ণ</a:t>
            </a:r>
            <a:r>
              <a:rPr lang="bn-IN" dirty="0"/>
              <a:t> </a:t>
            </a:r>
            <a:endParaRPr lang="en-US" dirty="0"/>
          </a:p>
        </p:txBody>
      </p:sp>
      <p:pic>
        <p:nvPicPr>
          <p:cNvPr id="24" name="Picture 23">
            <a:extLst>
              <a:ext uri="{FF2B5EF4-FFF2-40B4-BE49-F238E27FC236}">
                <a16:creationId xmlns:a16="http://schemas.microsoft.com/office/drawing/2014/main" id="{4BA91ACE-E694-088C-D3AC-048D4647A564}"/>
              </a:ext>
            </a:extLst>
          </p:cNvPr>
          <p:cNvPicPr>
            <a:picLocks noChangeAspect="1"/>
          </p:cNvPicPr>
          <p:nvPr/>
        </p:nvPicPr>
        <p:blipFill>
          <a:blip r:embed="rId3"/>
          <a:stretch>
            <a:fillRect/>
          </a:stretch>
        </p:blipFill>
        <p:spPr>
          <a:xfrm>
            <a:off x="5945296" y="148512"/>
            <a:ext cx="975445" cy="798645"/>
          </a:xfrm>
          <a:prstGeom prst="rect">
            <a:avLst/>
          </a:prstGeom>
        </p:spPr>
      </p:pic>
      <p:sp>
        <p:nvSpPr>
          <p:cNvPr id="25" name="Oval 24">
            <a:extLst>
              <a:ext uri="{FF2B5EF4-FFF2-40B4-BE49-F238E27FC236}">
                <a16:creationId xmlns:a16="http://schemas.microsoft.com/office/drawing/2014/main" id="{B1CD3C39-5123-F5C9-7F01-8645A8CAA779}"/>
              </a:ext>
            </a:extLst>
          </p:cNvPr>
          <p:cNvSpPr/>
          <p:nvPr/>
        </p:nvSpPr>
        <p:spPr>
          <a:xfrm>
            <a:off x="2049395" y="185655"/>
            <a:ext cx="949569" cy="668215"/>
          </a:xfrm>
          <a:prstGeom prst="ellipse">
            <a:avLst/>
          </a:prstGeom>
          <a:solidFill>
            <a:srgbClr val="FF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সা</a:t>
            </a:r>
            <a:endParaRPr lang="en-US" sz="28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26" name="Oval 25">
            <a:extLst>
              <a:ext uri="{FF2B5EF4-FFF2-40B4-BE49-F238E27FC236}">
                <a16:creationId xmlns:a16="http://schemas.microsoft.com/office/drawing/2014/main" id="{9EF431FE-39AA-7518-FE57-AD7C1902FBAF}"/>
              </a:ext>
            </a:extLst>
          </p:cNvPr>
          <p:cNvSpPr/>
          <p:nvPr/>
        </p:nvSpPr>
        <p:spPr>
          <a:xfrm>
            <a:off x="2797388" y="148513"/>
            <a:ext cx="975444" cy="668215"/>
          </a:xfrm>
          <a:prstGeom prst="ellipse">
            <a:avLst/>
          </a:prstGeom>
          <a:solidFill>
            <a:srgbClr val="00B05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ম</a:t>
            </a:r>
          </a:p>
        </p:txBody>
      </p:sp>
      <p:sp>
        <p:nvSpPr>
          <p:cNvPr id="27" name="Oval 26">
            <a:extLst>
              <a:ext uri="{FF2B5EF4-FFF2-40B4-BE49-F238E27FC236}">
                <a16:creationId xmlns:a16="http://schemas.microsoft.com/office/drawing/2014/main" id="{9904FE7D-F512-B9F1-CCAE-1E4A3D4D5922}"/>
              </a:ext>
            </a:extLst>
          </p:cNvPr>
          <p:cNvSpPr/>
          <p:nvPr/>
        </p:nvSpPr>
        <p:spPr>
          <a:xfrm>
            <a:off x="3591058" y="148512"/>
            <a:ext cx="949569" cy="668215"/>
          </a:xfrm>
          <a:prstGeom prst="ellipse">
            <a:avLst/>
          </a:prstGeom>
          <a:solidFill>
            <a:srgbClr val="FF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ষ্টি</a:t>
            </a:r>
            <a:endParaRPr lang="en-US" sz="28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endParaRPr>
          </a:p>
        </p:txBody>
      </p:sp>
      <p:sp>
        <p:nvSpPr>
          <p:cNvPr id="28" name="Oval 27">
            <a:extLst>
              <a:ext uri="{FF2B5EF4-FFF2-40B4-BE49-F238E27FC236}">
                <a16:creationId xmlns:a16="http://schemas.microsoft.com/office/drawing/2014/main" id="{B9DF6B0B-F7C8-1DD3-FD86-60407B1CAFDE}"/>
              </a:ext>
            </a:extLst>
          </p:cNvPr>
          <p:cNvSpPr/>
          <p:nvPr/>
        </p:nvSpPr>
        <p:spPr>
          <a:xfrm>
            <a:off x="4358988" y="129941"/>
            <a:ext cx="949569" cy="668215"/>
          </a:xfrm>
          <a:prstGeom prst="ellipse">
            <a:avLst/>
          </a:prstGeom>
          <a:solidFill>
            <a:srgbClr val="FFC0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ক</a:t>
            </a:r>
            <a:r>
              <a:rPr lang="bn-IN" dirty="0"/>
              <a:t> </a:t>
            </a:r>
            <a:endParaRPr lang="en-US" dirty="0"/>
          </a:p>
        </p:txBody>
      </p:sp>
      <p:pic>
        <p:nvPicPr>
          <p:cNvPr id="29" name="Picture 28" descr="png-clipart-hand-index-finger-fingers-text-photography-thumbnail.png">
            <a:extLst>
              <a:ext uri="{FF2B5EF4-FFF2-40B4-BE49-F238E27FC236}">
                <a16:creationId xmlns:a16="http://schemas.microsoft.com/office/drawing/2014/main" id="{31D54194-C8B7-8AC1-DFE7-B6ABBC516B29}"/>
              </a:ext>
            </a:extLst>
          </p:cNvPr>
          <p:cNvPicPr>
            <a:picLocks noChangeAspect="1"/>
          </p:cNvPicPr>
          <p:nvPr/>
        </p:nvPicPr>
        <p:blipFill>
          <a:blip r:embed="rId2" cstate="print"/>
          <a:srcRect l="10920" t="29311" r="8621" b="27011"/>
          <a:stretch>
            <a:fillRect/>
          </a:stretch>
        </p:blipFill>
        <p:spPr>
          <a:xfrm>
            <a:off x="1905000" y="1524000"/>
            <a:ext cx="762000" cy="457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0" fill="hold"/>
                                        <p:tgtEl>
                                          <p:spTgt spid="3"/>
                                        </p:tgtEl>
                                        <p:attrNameLst>
                                          <p:attrName>ppt_w</p:attrName>
                                        </p:attrNameLst>
                                      </p:cBhvr>
                                      <p:tavLst>
                                        <p:tav tm="0" fmla="#ppt_w*sin(2.5*pi*$)">
                                          <p:val>
                                            <p:fltVal val="0"/>
                                          </p:val>
                                        </p:tav>
                                        <p:tav tm="100000">
                                          <p:val>
                                            <p:fltVal val="1"/>
                                          </p:val>
                                        </p:tav>
                                      </p:tavLst>
                                    </p:anim>
                                    <p:anim calcmode="lin" valueType="num">
                                      <p:cBhvr>
                                        <p:cTn id="12" dur="5000" fill="hold"/>
                                        <p:tgtEl>
                                          <p:spTgt spid="3"/>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0" fill="hold"/>
                                        <p:tgtEl>
                                          <p:spTgt spid="4"/>
                                        </p:tgtEl>
                                        <p:attrNameLst>
                                          <p:attrName>ppt_w</p:attrName>
                                        </p:attrNameLst>
                                      </p:cBhvr>
                                      <p:tavLst>
                                        <p:tav tm="0" fmla="#ppt_w*sin(2.5*pi*$)">
                                          <p:val>
                                            <p:fltVal val="0"/>
                                          </p:val>
                                        </p:tav>
                                        <p:tav tm="100000">
                                          <p:val>
                                            <p:fltVal val="1"/>
                                          </p:val>
                                        </p:tav>
                                      </p:tavLst>
                                    </p:anim>
                                    <p:anim calcmode="lin" valueType="num">
                                      <p:cBhvr>
                                        <p:cTn id="16" dur="5000" fill="hold"/>
                                        <p:tgtEl>
                                          <p:spTgt spid="4"/>
                                        </p:tgtEl>
                                        <p:attrNameLst>
                                          <p:attrName>ppt_h</p:attrName>
                                        </p:attrNameLst>
                                      </p:cBhvr>
                                      <p:tavLst>
                                        <p:tav tm="0">
                                          <p:val>
                                            <p:strVal val="#ppt_h"/>
                                          </p:val>
                                        </p:tav>
                                        <p:tav tm="100000">
                                          <p:val>
                                            <p:strVal val="#ppt_h"/>
                                          </p:val>
                                        </p:tav>
                                      </p:tavLst>
                                    </p:anim>
                                  </p:childTnLst>
                                </p:cTn>
                              </p:par>
                              <p:par>
                                <p:cTn id="17" presetID="19" presetClass="entr" presetSubtype="10"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0" fill="hold"/>
                                        <p:tgtEl>
                                          <p:spTgt spid="24"/>
                                        </p:tgtEl>
                                        <p:attrNameLst>
                                          <p:attrName>ppt_w</p:attrName>
                                        </p:attrNameLst>
                                      </p:cBhvr>
                                      <p:tavLst>
                                        <p:tav tm="0" fmla="#ppt_w*sin(2.5*pi*$)">
                                          <p:val>
                                            <p:fltVal val="0"/>
                                          </p:val>
                                        </p:tav>
                                        <p:tav tm="100000">
                                          <p:val>
                                            <p:fltVal val="1"/>
                                          </p:val>
                                        </p:tav>
                                      </p:tavLst>
                                    </p:anim>
                                    <p:anim calcmode="lin" valueType="num">
                                      <p:cBhvr>
                                        <p:cTn id="20" dur="5000" fill="hold"/>
                                        <p:tgtEl>
                                          <p:spTgt spid="24"/>
                                        </p:tgtEl>
                                        <p:attrNameLst>
                                          <p:attrName>ppt_h</p:attrName>
                                        </p:attrNameLst>
                                      </p:cBhvr>
                                      <p:tavLst>
                                        <p:tav tm="0">
                                          <p:val>
                                            <p:strVal val="#ppt_h"/>
                                          </p:val>
                                        </p:tav>
                                        <p:tav tm="100000">
                                          <p:val>
                                            <p:strVal val="#ppt_h"/>
                                          </p:val>
                                        </p:tav>
                                      </p:tavLst>
                                    </p:anim>
                                  </p:childTnLst>
                                </p:cTn>
                              </p:par>
                              <p:par>
                                <p:cTn id="21" presetID="19" presetClass="entr" presetSubtype="1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0" fill="hold"/>
                                        <p:tgtEl>
                                          <p:spTgt spid="25"/>
                                        </p:tgtEl>
                                        <p:attrNameLst>
                                          <p:attrName>ppt_w</p:attrName>
                                        </p:attrNameLst>
                                      </p:cBhvr>
                                      <p:tavLst>
                                        <p:tav tm="0" fmla="#ppt_w*sin(2.5*pi*$)">
                                          <p:val>
                                            <p:fltVal val="0"/>
                                          </p:val>
                                        </p:tav>
                                        <p:tav tm="100000">
                                          <p:val>
                                            <p:fltVal val="1"/>
                                          </p:val>
                                        </p:tav>
                                      </p:tavLst>
                                    </p:anim>
                                    <p:anim calcmode="lin" valueType="num">
                                      <p:cBhvr>
                                        <p:cTn id="24" dur="5000" fill="hold"/>
                                        <p:tgtEl>
                                          <p:spTgt spid="25"/>
                                        </p:tgtEl>
                                        <p:attrNameLst>
                                          <p:attrName>ppt_h</p:attrName>
                                        </p:attrNameLst>
                                      </p:cBhvr>
                                      <p:tavLst>
                                        <p:tav tm="0">
                                          <p:val>
                                            <p:strVal val="#ppt_h"/>
                                          </p:val>
                                        </p:tav>
                                        <p:tav tm="100000">
                                          <p:val>
                                            <p:strVal val="#ppt_h"/>
                                          </p:val>
                                        </p:tav>
                                      </p:tavLst>
                                    </p:anim>
                                  </p:childTnLst>
                                </p:cTn>
                              </p:par>
                              <p:par>
                                <p:cTn id="25" presetID="19" presetClass="entr" presetSubtype="1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0" fill="hold"/>
                                        <p:tgtEl>
                                          <p:spTgt spid="26"/>
                                        </p:tgtEl>
                                        <p:attrNameLst>
                                          <p:attrName>ppt_w</p:attrName>
                                        </p:attrNameLst>
                                      </p:cBhvr>
                                      <p:tavLst>
                                        <p:tav tm="0" fmla="#ppt_w*sin(2.5*pi*$)">
                                          <p:val>
                                            <p:fltVal val="0"/>
                                          </p:val>
                                        </p:tav>
                                        <p:tav tm="100000">
                                          <p:val>
                                            <p:fltVal val="1"/>
                                          </p:val>
                                        </p:tav>
                                      </p:tavLst>
                                    </p:anim>
                                    <p:anim calcmode="lin" valueType="num">
                                      <p:cBhvr>
                                        <p:cTn id="28" dur="5000" fill="hold"/>
                                        <p:tgtEl>
                                          <p:spTgt spid="26"/>
                                        </p:tgtEl>
                                        <p:attrNameLst>
                                          <p:attrName>ppt_h</p:attrName>
                                        </p:attrNameLst>
                                      </p:cBhvr>
                                      <p:tavLst>
                                        <p:tav tm="0">
                                          <p:val>
                                            <p:strVal val="#ppt_h"/>
                                          </p:val>
                                        </p:tav>
                                        <p:tav tm="100000">
                                          <p:val>
                                            <p:strVal val="#ppt_h"/>
                                          </p:val>
                                        </p:tav>
                                      </p:tavLst>
                                    </p:anim>
                                  </p:childTnLst>
                                </p:cTn>
                              </p:par>
                              <p:par>
                                <p:cTn id="29" presetID="19" presetClass="entr" presetSubtype="1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0" fill="hold"/>
                                        <p:tgtEl>
                                          <p:spTgt spid="27"/>
                                        </p:tgtEl>
                                        <p:attrNameLst>
                                          <p:attrName>ppt_w</p:attrName>
                                        </p:attrNameLst>
                                      </p:cBhvr>
                                      <p:tavLst>
                                        <p:tav tm="0" fmla="#ppt_w*sin(2.5*pi*$)">
                                          <p:val>
                                            <p:fltVal val="0"/>
                                          </p:val>
                                        </p:tav>
                                        <p:tav tm="100000">
                                          <p:val>
                                            <p:fltVal val="1"/>
                                          </p:val>
                                        </p:tav>
                                      </p:tavLst>
                                    </p:anim>
                                    <p:anim calcmode="lin" valueType="num">
                                      <p:cBhvr>
                                        <p:cTn id="32" dur="5000" fill="hold"/>
                                        <p:tgtEl>
                                          <p:spTgt spid="27"/>
                                        </p:tgtEl>
                                        <p:attrNameLst>
                                          <p:attrName>ppt_h</p:attrName>
                                        </p:attrNameLst>
                                      </p:cBhvr>
                                      <p:tavLst>
                                        <p:tav tm="0">
                                          <p:val>
                                            <p:strVal val="#ppt_h"/>
                                          </p:val>
                                        </p:tav>
                                        <p:tav tm="100000">
                                          <p:val>
                                            <p:strVal val="#ppt_h"/>
                                          </p:val>
                                        </p:tav>
                                      </p:tavLst>
                                    </p:anim>
                                  </p:childTnLst>
                                </p:cTn>
                              </p:par>
                              <p:par>
                                <p:cTn id="33" presetID="19" presetClass="entr" presetSubtype="10" fill="hold" grpId="0" nodeType="withEffect">
                                  <p:stCondLst>
                                    <p:cond delay="0"/>
                                  </p:stCondLst>
                                  <p:childTnLst>
                                    <p:set>
                                      <p:cBhvr>
                                        <p:cTn id="34" dur="1" fill="hold">
                                          <p:stCondLst>
                                            <p:cond delay="0"/>
                                          </p:stCondLst>
                                        </p:cTn>
                                        <p:tgtEl>
                                          <p:spTgt spid="28"/>
                                        </p:tgtEl>
                                        <p:attrNameLst>
                                          <p:attrName>style.visibility</p:attrName>
                                        </p:attrNameLst>
                                      </p:cBhvr>
                                      <p:to>
                                        <p:strVal val="visible"/>
                                      </p:to>
                                    </p:set>
                                    <p:anim calcmode="lin" valueType="num">
                                      <p:cBhvr>
                                        <p:cTn id="35" dur="5000" fill="hold"/>
                                        <p:tgtEl>
                                          <p:spTgt spid="28"/>
                                        </p:tgtEl>
                                        <p:attrNameLst>
                                          <p:attrName>ppt_w</p:attrName>
                                        </p:attrNameLst>
                                      </p:cBhvr>
                                      <p:tavLst>
                                        <p:tav tm="0" fmla="#ppt_w*sin(2.5*pi*$)">
                                          <p:val>
                                            <p:fltVal val="0"/>
                                          </p:val>
                                        </p:tav>
                                        <p:tav tm="100000">
                                          <p:val>
                                            <p:fltVal val="1"/>
                                          </p:val>
                                        </p:tav>
                                      </p:tavLst>
                                    </p:anim>
                                    <p:anim calcmode="lin" valueType="num">
                                      <p:cBhvr>
                                        <p:cTn id="36" dur="50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500" fill="hold"/>
                                        <p:tgtEl>
                                          <p:spTgt spid="29"/>
                                        </p:tgtEl>
                                        <p:attrNameLst>
                                          <p:attrName>ppt_x</p:attrName>
                                        </p:attrNameLst>
                                      </p:cBhvr>
                                      <p:tavLst>
                                        <p:tav tm="0">
                                          <p:val>
                                            <p:strVal val="0-#ppt_w/2"/>
                                          </p:val>
                                        </p:tav>
                                        <p:tav tm="100000">
                                          <p:val>
                                            <p:strVal val="#ppt_x"/>
                                          </p:val>
                                        </p:tav>
                                      </p:tavLst>
                                    </p:anim>
                                    <p:anim calcmode="lin" valueType="num">
                                      <p:cBhvr additive="base">
                                        <p:cTn id="42" dur="500" fill="hold"/>
                                        <p:tgtEl>
                                          <p:spTgt spid="2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2" fill="hold" grpId="0" nodeType="click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additive="base">
                                        <p:cTn id="47" dur="500" fill="hold"/>
                                        <p:tgtEl>
                                          <p:spTgt spid="6"/>
                                        </p:tgtEl>
                                        <p:attrNameLst>
                                          <p:attrName>ppt_x</p:attrName>
                                        </p:attrNameLst>
                                      </p:cBhvr>
                                      <p:tavLst>
                                        <p:tav tm="0">
                                          <p:val>
                                            <p:strVal val="1+#ppt_w/2"/>
                                          </p:val>
                                        </p:tav>
                                        <p:tav tm="100000">
                                          <p:val>
                                            <p:strVal val="#ppt_x"/>
                                          </p:val>
                                        </p:tav>
                                      </p:tavLst>
                                    </p:anim>
                                    <p:anim calcmode="lin" valueType="num">
                                      <p:cBhvr additive="base">
                                        <p:cTn id="4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56" presetClass="entr" presetSubtype="0" fill="hold" nodeType="clickEffect">
                                  <p:stCondLst>
                                    <p:cond delay="0"/>
                                  </p:stCondLst>
                                  <p:iterate type="lt">
                                    <p:tmPct val="10000"/>
                                  </p:iterate>
                                  <p:childTnLst>
                                    <p:set>
                                      <p:cBhvr>
                                        <p:cTn id="52" dur="1" fill="hold">
                                          <p:stCondLst>
                                            <p:cond delay="0"/>
                                          </p:stCondLst>
                                        </p:cTn>
                                        <p:tgtEl>
                                          <p:spTgt spid="6">
                                            <p:txEl>
                                              <p:pRg st="0" end="0"/>
                                            </p:txEl>
                                          </p:spTgt>
                                        </p:tgtEl>
                                        <p:attrNameLst>
                                          <p:attrName>style.visibility</p:attrName>
                                        </p:attrNameLst>
                                      </p:cBhvr>
                                      <p:to>
                                        <p:strVal val="visible"/>
                                      </p:to>
                                    </p:set>
                                    <p:anim by="(-#ppt_w*2)" calcmode="lin" valueType="num">
                                      <p:cBhvr rctx="PPT">
                                        <p:cTn id="53" dur="500" autoRev="1" fill="hold">
                                          <p:stCondLst>
                                            <p:cond delay="0"/>
                                          </p:stCondLst>
                                        </p:cTn>
                                        <p:tgtEl>
                                          <p:spTgt spid="6">
                                            <p:txEl>
                                              <p:pRg st="0" end="0"/>
                                            </p:txEl>
                                          </p:spTgt>
                                        </p:tgtEl>
                                        <p:attrNameLst>
                                          <p:attrName>ppt_w</p:attrName>
                                        </p:attrNameLst>
                                      </p:cBhvr>
                                    </p:anim>
                                    <p:anim by="(#ppt_w*0.50)" calcmode="lin" valueType="num">
                                      <p:cBhvr>
                                        <p:cTn id="54" dur="500" decel="50000" autoRev="1" fill="hold">
                                          <p:stCondLst>
                                            <p:cond delay="0"/>
                                          </p:stCondLst>
                                        </p:cTn>
                                        <p:tgtEl>
                                          <p:spTgt spid="6">
                                            <p:txEl>
                                              <p:pRg st="0" end="0"/>
                                            </p:txEl>
                                          </p:spTgt>
                                        </p:tgtEl>
                                        <p:attrNameLst>
                                          <p:attrName>ppt_x</p:attrName>
                                        </p:attrNameLst>
                                      </p:cBhvr>
                                    </p:anim>
                                    <p:anim from="(-#ppt_h/2)" to="(#ppt_y)" calcmode="lin" valueType="num">
                                      <p:cBhvr>
                                        <p:cTn id="55" dur="1000" fill="hold">
                                          <p:stCondLst>
                                            <p:cond delay="0"/>
                                          </p:stCondLst>
                                        </p:cTn>
                                        <p:tgtEl>
                                          <p:spTgt spid="6">
                                            <p:txEl>
                                              <p:pRg st="0" end="0"/>
                                            </p:txEl>
                                          </p:spTgt>
                                        </p:tgtEl>
                                        <p:attrNameLst>
                                          <p:attrName>ppt_y</p:attrName>
                                        </p:attrNameLst>
                                      </p:cBhvr>
                                    </p:anim>
                                    <p:animRot by="21600000">
                                      <p:cBhvr>
                                        <p:cTn id="56" dur="1000" fill="hold">
                                          <p:stCondLst>
                                            <p:cond delay="0"/>
                                          </p:stCondLst>
                                        </p:cTn>
                                        <p:tgtEl>
                                          <p:spTgt spid="6">
                                            <p:txEl>
                                              <p:pRg st="0" end="0"/>
                                            </p:txEl>
                                          </p:spTgt>
                                        </p:tgtEl>
                                        <p:attrNameLst>
                                          <p:attrName>r</p:attrName>
                                        </p:attrNameLst>
                                      </p:cBhvr>
                                    </p:animRot>
                                  </p:childTnLst>
                                </p:cTn>
                              </p:par>
                            </p:childTnLst>
                          </p:cTn>
                        </p:par>
                      </p:childTnLst>
                    </p:cTn>
                  </p:par>
                  <p:par>
                    <p:cTn id="57" fill="hold">
                      <p:stCondLst>
                        <p:cond delay="indefinite"/>
                      </p:stCondLst>
                      <p:childTnLst>
                        <p:par>
                          <p:cTn id="58" fill="hold">
                            <p:stCondLst>
                              <p:cond delay="0"/>
                            </p:stCondLst>
                            <p:childTnLst>
                              <p:par>
                                <p:cTn id="59" presetID="28" presetClass="emph" presetSubtype="0" fill="hold" nodeType="clickEffect">
                                  <p:stCondLst>
                                    <p:cond delay="0"/>
                                  </p:stCondLst>
                                  <p:iterate type="lt">
                                    <p:tmPct val="10000"/>
                                  </p:iterate>
                                  <p:childTnLst>
                                    <p:animClr clrSpc="rgb" dir="cw">
                                      <p:cBhvr override="childStyle">
                                        <p:cTn id="60" dur="500" fill="hold"/>
                                        <p:tgtEl>
                                          <p:spTgt spid="6">
                                            <p:txEl>
                                              <p:pRg st="0" end="0"/>
                                            </p:txEl>
                                          </p:spTgt>
                                        </p:tgtEl>
                                        <p:attrNameLst>
                                          <p:attrName>style.color</p:attrName>
                                        </p:attrNameLst>
                                      </p:cBhvr>
                                      <p:to>
                                        <a:srgbClr val="00B0F0"/>
                                      </p:to>
                                    </p:animClr>
                                    <p:animClr clrSpc="rgb" dir="cw">
                                      <p:cBhvr>
                                        <p:cTn id="61" dur="500" fill="hold"/>
                                        <p:tgtEl>
                                          <p:spTgt spid="6">
                                            <p:txEl>
                                              <p:pRg st="0" end="0"/>
                                            </p:txEl>
                                          </p:spTgt>
                                        </p:tgtEl>
                                        <p:attrNameLst>
                                          <p:attrName>fillcolor</p:attrName>
                                        </p:attrNameLst>
                                      </p:cBhvr>
                                      <p:to>
                                        <a:srgbClr val="00B0F0"/>
                                      </p:to>
                                    </p:animClr>
                                    <p:set>
                                      <p:cBhvr>
                                        <p:cTn id="62" dur="500" fill="hold"/>
                                        <p:tgtEl>
                                          <p:spTgt spid="6">
                                            <p:txEl>
                                              <p:pRg st="0" end="0"/>
                                            </p:txEl>
                                          </p:spTgt>
                                        </p:tgtEl>
                                        <p:attrNameLst>
                                          <p:attrName>fill.type</p:attrName>
                                        </p:attrNameLst>
                                      </p:cBhvr>
                                      <p:to>
                                        <p:strVal val="solid"/>
                                      </p:to>
                                    </p:set>
                                    <p:anim to="1.5" calcmode="lin" valueType="num">
                                      <p:cBhvr override="childStyle">
                                        <p:cTn id="63" dur="500" fill="hold"/>
                                        <p:tgtEl>
                                          <p:spTgt spid="6">
                                            <p:txEl>
                                              <p:pRg st="0" end="0"/>
                                            </p:txEl>
                                          </p:spTgt>
                                        </p:tgtEl>
                                        <p:attrNameLst>
                                          <p:attrName>style.fontSize</p:attrName>
                                        </p:attrNameLst>
                                      </p:cBhvr>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12"/>
                                        </p:tgtEl>
                                        <p:attrNameLst>
                                          <p:attrName>style.visibility</p:attrName>
                                        </p:attrNameLst>
                                      </p:cBhvr>
                                      <p:to>
                                        <p:strVal val="visible"/>
                                      </p:to>
                                    </p:set>
                                    <p:anim calcmode="lin" valueType="num">
                                      <p:cBhvr additive="base">
                                        <p:cTn id="68" dur="500" fill="hold"/>
                                        <p:tgtEl>
                                          <p:spTgt spid="12"/>
                                        </p:tgtEl>
                                        <p:attrNameLst>
                                          <p:attrName>ppt_x</p:attrName>
                                        </p:attrNameLst>
                                      </p:cBhvr>
                                      <p:tavLst>
                                        <p:tav tm="0">
                                          <p:val>
                                            <p:strVal val="#ppt_x"/>
                                          </p:val>
                                        </p:tav>
                                        <p:tav tm="100000">
                                          <p:val>
                                            <p:strVal val="#ppt_x"/>
                                          </p:val>
                                        </p:tav>
                                      </p:tavLst>
                                    </p:anim>
                                    <p:anim calcmode="lin" valueType="num">
                                      <p:cBhvr additive="base">
                                        <p:cTn id="6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8" presetClass="emph" presetSubtype="0" fill="hold" nodeType="clickEffect">
                                  <p:stCondLst>
                                    <p:cond delay="0"/>
                                  </p:stCondLst>
                                  <p:iterate type="lt">
                                    <p:tmPct val="10000"/>
                                  </p:iterate>
                                  <p:childTnLst>
                                    <p:animClr clrSpc="rgb" dir="cw">
                                      <p:cBhvr override="childStyle">
                                        <p:cTn id="73" dur="500" fill="hold"/>
                                        <p:tgtEl>
                                          <p:spTgt spid="12">
                                            <p:txEl>
                                              <p:pRg st="0" end="0"/>
                                            </p:txEl>
                                          </p:spTgt>
                                        </p:tgtEl>
                                        <p:attrNameLst>
                                          <p:attrName>style.color</p:attrName>
                                        </p:attrNameLst>
                                      </p:cBhvr>
                                      <p:to>
                                        <a:srgbClr val="00B0F0"/>
                                      </p:to>
                                    </p:animClr>
                                    <p:animClr clrSpc="rgb" dir="cw">
                                      <p:cBhvr>
                                        <p:cTn id="74" dur="500" fill="hold"/>
                                        <p:tgtEl>
                                          <p:spTgt spid="12">
                                            <p:txEl>
                                              <p:pRg st="0" end="0"/>
                                            </p:txEl>
                                          </p:spTgt>
                                        </p:tgtEl>
                                        <p:attrNameLst>
                                          <p:attrName>fillcolor</p:attrName>
                                        </p:attrNameLst>
                                      </p:cBhvr>
                                      <p:to>
                                        <a:srgbClr val="00B0F0"/>
                                      </p:to>
                                    </p:animClr>
                                    <p:set>
                                      <p:cBhvr>
                                        <p:cTn id="75" dur="500" fill="hold"/>
                                        <p:tgtEl>
                                          <p:spTgt spid="12">
                                            <p:txEl>
                                              <p:pRg st="0" end="0"/>
                                            </p:txEl>
                                          </p:spTgt>
                                        </p:tgtEl>
                                        <p:attrNameLst>
                                          <p:attrName>fill.type</p:attrName>
                                        </p:attrNameLst>
                                      </p:cBhvr>
                                      <p:to>
                                        <p:strVal val="solid"/>
                                      </p:to>
                                    </p:set>
                                    <p:anim to="1.5" calcmode="lin" valueType="num">
                                      <p:cBhvr override="childStyle">
                                        <p:cTn id="76" dur="500" fill="hold"/>
                                        <p:tgtEl>
                                          <p:spTgt spid="12">
                                            <p:txEl>
                                              <p:pRg st="0" end="0"/>
                                            </p:txEl>
                                          </p:spTgt>
                                        </p:tgtEl>
                                        <p:attrNameLst>
                                          <p:attrName>style.fontSize</p:attrName>
                                        </p:attrNameLst>
                                      </p:cBhvr>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additive="base">
                                        <p:cTn id="81" dur="500" fill="hold"/>
                                        <p:tgtEl>
                                          <p:spTgt spid="19"/>
                                        </p:tgtEl>
                                        <p:attrNameLst>
                                          <p:attrName>ppt_x</p:attrName>
                                        </p:attrNameLst>
                                      </p:cBhvr>
                                      <p:tavLst>
                                        <p:tav tm="0">
                                          <p:val>
                                            <p:strVal val="0-#ppt_w/2"/>
                                          </p:val>
                                        </p:tav>
                                        <p:tav tm="100000">
                                          <p:val>
                                            <p:strVal val="#ppt_x"/>
                                          </p:val>
                                        </p:tav>
                                      </p:tavLst>
                                    </p:anim>
                                    <p:anim calcmode="lin" valueType="num">
                                      <p:cBhvr additive="base">
                                        <p:cTn id="82"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2" fill="hold" grpId="0" nodeType="clickEffect">
                                  <p:stCondLst>
                                    <p:cond delay="0"/>
                                  </p:stCondLst>
                                  <p:childTnLst>
                                    <p:set>
                                      <p:cBhvr>
                                        <p:cTn id="86" dur="1" fill="hold">
                                          <p:stCondLst>
                                            <p:cond delay="0"/>
                                          </p:stCondLst>
                                        </p:cTn>
                                        <p:tgtEl>
                                          <p:spTgt spid="7"/>
                                        </p:tgtEl>
                                        <p:attrNameLst>
                                          <p:attrName>style.visibility</p:attrName>
                                        </p:attrNameLst>
                                      </p:cBhvr>
                                      <p:to>
                                        <p:strVal val="visible"/>
                                      </p:to>
                                    </p:set>
                                    <p:anim calcmode="lin" valueType="num">
                                      <p:cBhvr additive="base">
                                        <p:cTn id="87" dur="500" fill="hold"/>
                                        <p:tgtEl>
                                          <p:spTgt spid="7"/>
                                        </p:tgtEl>
                                        <p:attrNameLst>
                                          <p:attrName>ppt_x</p:attrName>
                                        </p:attrNameLst>
                                      </p:cBhvr>
                                      <p:tavLst>
                                        <p:tav tm="0">
                                          <p:val>
                                            <p:strVal val="1+#ppt_w/2"/>
                                          </p:val>
                                        </p:tav>
                                        <p:tav tm="100000">
                                          <p:val>
                                            <p:strVal val="#ppt_x"/>
                                          </p:val>
                                        </p:tav>
                                      </p:tavLst>
                                    </p:anim>
                                    <p:anim calcmode="lin" valueType="num">
                                      <p:cBhvr additive="base">
                                        <p:cTn id="8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56" presetClass="entr" presetSubtype="0" fill="hold" nodeType="clickEffect">
                                  <p:stCondLst>
                                    <p:cond delay="0"/>
                                  </p:stCondLst>
                                  <p:iterate type="lt">
                                    <p:tmPct val="10000"/>
                                  </p:iterate>
                                  <p:childTnLst>
                                    <p:set>
                                      <p:cBhvr>
                                        <p:cTn id="92" dur="1" fill="hold">
                                          <p:stCondLst>
                                            <p:cond delay="0"/>
                                          </p:stCondLst>
                                        </p:cTn>
                                        <p:tgtEl>
                                          <p:spTgt spid="7">
                                            <p:txEl>
                                              <p:pRg st="0" end="0"/>
                                            </p:txEl>
                                          </p:spTgt>
                                        </p:tgtEl>
                                        <p:attrNameLst>
                                          <p:attrName>style.visibility</p:attrName>
                                        </p:attrNameLst>
                                      </p:cBhvr>
                                      <p:to>
                                        <p:strVal val="visible"/>
                                      </p:to>
                                    </p:set>
                                    <p:anim by="(-#ppt_w*2)" calcmode="lin" valueType="num">
                                      <p:cBhvr rctx="PPT">
                                        <p:cTn id="93" dur="500" autoRev="1" fill="hold">
                                          <p:stCondLst>
                                            <p:cond delay="0"/>
                                          </p:stCondLst>
                                        </p:cTn>
                                        <p:tgtEl>
                                          <p:spTgt spid="7">
                                            <p:txEl>
                                              <p:pRg st="0" end="0"/>
                                            </p:txEl>
                                          </p:spTgt>
                                        </p:tgtEl>
                                        <p:attrNameLst>
                                          <p:attrName>ppt_w</p:attrName>
                                        </p:attrNameLst>
                                      </p:cBhvr>
                                    </p:anim>
                                    <p:anim by="(#ppt_w*0.50)" calcmode="lin" valueType="num">
                                      <p:cBhvr>
                                        <p:cTn id="94" dur="500" decel="50000" autoRev="1" fill="hold">
                                          <p:stCondLst>
                                            <p:cond delay="0"/>
                                          </p:stCondLst>
                                        </p:cTn>
                                        <p:tgtEl>
                                          <p:spTgt spid="7">
                                            <p:txEl>
                                              <p:pRg st="0" end="0"/>
                                            </p:txEl>
                                          </p:spTgt>
                                        </p:tgtEl>
                                        <p:attrNameLst>
                                          <p:attrName>ppt_x</p:attrName>
                                        </p:attrNameLst>
                                      </p:cBhvr>
                                    </p:anim>
                                    <p:anim from="(-#ppt_h/2)" to="(#ppt_y)" calcmode="lin" valueType="num">
                                      <p:cBhvr>
                                        <p:cTn id="95" dur="1000" fill="hold">
                                          <p:stCondLst>
                                            <p:cond delay="0"/>
                                          </p:stCondLst>
                                        </p:cTn>
                                        <p:tgtEl>
                                          <p:spTgt spid="7">
                                            <p:txEl>
                                              <p:pRg st="0" end="0"/>
                                            </p:txEl>
                                          </p:spTgt>
                                        </p:tgtEl>
                                        <p:attrNameLst>
                                          <p:attrName>ppt_y</p:attrName>
                                        </p:attrNameLst>
                                      </p:cBhvr>
                                    </p:anim>
                                    <p:animRot by="21600000">
                                      <p:cBhvr>
                                        <p:cTn id="96" dur="1000" fill="hold">
                                          <p:stCondLst>
                                            <p:cond delay="0"/>
                                          </p:stCondLst>
                                        </p:cTn>
                                        <p:tgtEl>
                                          <p:spTgt spid="7">
                                            <p:txEl>
                                              <p:pRg st="0" end="0"/>
                                            </p:txEl>
                                          </p:spTgt>
                                        </p:tgtEl>
                                        <p:attrNameLst>
                                          <p:attrName>r</p:attrName>
                                        </p:attrNameLst>
                                      </p:cBhvr>
                                    </p:animRot>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13"/>
                                        </p:tgtEl>
                                        <p:attrNameLst>
                                          <p:attrName>style.visibility</p:attrName>
                                        </p:attrNameLst>
                                      </p:cBhvr>
                                      <p:to>
                                        <p:strVal val="visible"/>
                                      </p:to>
                                    </p:set>
                                    <p:anim calcmode="lin" valueType="num">
                                      <p:cBhvr additive="base">
                                        <p:cTn id="101" dur="500" fill="hold"/>
                                        <p:tgtEl>
                                          <p:spTgt spid="13"/>
                                        </p:tgtEl>
                                        <p:attrNameLst>
                                          <p:attrName>ppt_x</p:attrName>
                                        </p:attrNameLst>
                                      </p:cBhvr>
                                      <p:tavLst>
                                        <p:tav tm="0">
                                          <p:val>
                                            <p:strVal val="#ppt_x"/>
                                          </p:val>
                                        </p:tav>
                                        <p:tav tm="100000">
                                          <p:val>
                                            <p:strVal val="#ppt_x"/>
                                          </p:val>
                                        </p:tav>
                                      </p:tavLst>
                                    </p:anim>
                                    <p:anim calcmode="lin" valueType="num">
                                      <p:cBhvr additive="base">
                                        <p:cTn id="10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41" presetClass="entr" presetSubtype="0" fill="hold" nodeType="clickEffect">
                                  <p:stCondLst>
                                    <p:cond delay="0"/>
                                  </p:stCondLst>
                                  <p:iterate type="lt">
                                    <p:tmPct val="10000"/>
                                  </p:iterate>
                                  <p:childTnLst>
                                    <p:set>
                                      <p:cBhvr>
                                        <p:cTn id="106" dur="1" fill="hold">
                                          <p:stCondLst>
                                            <p:cond delay="0"/>
                                          </p:stCondLst>
                                        </p:cTn>
                                        <p:tgtEl>
                                          <p:spTgt spid="13">
                                            <p:txEl>
                                              <p:pRg st="0" end="0"/>
                                            </p:txEl>
                                          </p:spTgt>
                                        </p:tgtEl>
                                        <p:attrNameLst>
                                          <p:attrName>style.visibility</p:attrName>
                                        </p:attrNameLst>
                                      </p:cBhvr>
                                      <p:to>
                                        <p:strVal val="visible"/>
                                      </p:to>
                                    </p:set>
                                    <p:anim calcmode="lin" valueType="num">
                                      <p:cBhvr>
                                        <p:cTn id="107"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109"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3">
                                            <p:txEl>
                                              <p:pRg st="0" end="0"/>
                                            </p:txEl>
                                          </p:spTgt>
                                        </p:tgtEl>
                                      </p:cBhvr>
                                    </p:animEffect>
                                  </p:childTnLst>
                                </p:cTn>
                              </p:par>
                            </p:childTnLst>
                          </p:cTn>
                        </p:par>
                      </p:childTnLst>
                    </p:cTn>
                  </p:par>
                  <p:par>
                    <p:cTn id="112" fill="hold">
                      <p:stCondLst>
                        <p:cond delay="indefinite"/>
                      </p:stCondLst>
                      <p:childTnLst>
                        <p:par>
                          <p:cTn id="113" fill="hold">
                            <p:stCondLst>
                              <p:cond delay="0"/>
                            </p:stCondLst>
                            <p:childTnLst>
                              <p:par>
                                <p:cTn id="114" presetID="2" presetClass="entr" presetSubtype="8" fill="hold" nodeType="clickEffect">
                                  <p:stCondLst>
                                    <p:cond delay="0"/>
                                  </p:stCondLst>
                                  <p:childTnLst>
                                    <p:set>
                                      <p:cBhvr>
                                        <p:cTn id="115" dur="1" fill="hold">
                                          <p:stCondLst>
                                            <p:cond delay="0"/>
                                          </p:stCondLst>
                                        </p:cTn>
                                        <p:tgtEl>
                                          <p:spTgt spid="20"/>
                                        </p:tgtEl>
                                        <p:attrNameLst>
                                          <p:attrName>style.visibility</p:attrName>
                                        </p:attrNameLst>
                                      </p:cBhvr>
                                      <p:to>
                                        <p:strVal val="visible"/>
                                      </p:to>
                                    </p:set>
                                    <p:anim calcmode="lin" valueType="num">
                                      <p:cBhvr additive="base">
                                        <p:cTn id="116" dur="500" fill="hold"/>
                                        <p:tgtEl>
                                          <p:spTgt spid="20"/>
                                        </p:tgtEl>
                                        <p:attrNameLst>
                                          <p:attrName>ppt_x</p:attrName>
                                        </p:attrNameLst>
                                      </p:cBhvr>
                                      <p:tavLst>
                                        <p:tav tm="0">
                                          <p:val>
                                            <p:strVal val="0-#ppt_w/2"/>
                                          </p:val>
                                        </p:tav>
                                        <p:tav tm="100000">
                                          <p:val>
                                            <p:strVal val="#ppt_x"/>
                                          </p:val>
                                        </p:tav>
                                      </p:tavLst>
                                    </p:anim>
                                    <p:anim calcmode="lin" valueType="num">
                                      <p:cBhvr additive="base">
                                        <p:cTn id="117"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118" fill="hold">
                      <p:stCondLst>
                        <p:cond delay="indefinite"/>
                      </p:stCondLst>
                      <p:childTnLst>
                        <p:par>
                          <p:cTn id="119" fill="hold">
                            <p:stCondLst>
                              <p:cond delay="0"/>
                            </p:stCondLst>
                            <p:childTnLst>
                              <p:par>
                                <p:cTn id="120" presetID="2" presetClass="entr" presetSubtype="2" fill="hold" grpId="0" nodeType="clickEffect">
                                  <p:stCondLst>
                                    <p:cond delay="0"/>
                                  </p:stCondLst>
                                  <p:childTnLst>
                                    <p:set>
                                      <p:cBhvr>
                                        <p:cTn id="121" dur="1" fill="hold">
                                          <p:stCondLst>
                                            <p:cond delay="0"/>
                                          </p:stCondLst>
                                        </p:cTn>
                                        <p:tgtEl>
                                          <p:spTgt spid="8"/>
                                        </p:tgtEl>
                                        <p:attrNameLst>
                                          <p:attrName>style.visibility</p:attrName>
                                        </p:attrNameLst>
                                      </p:cBhvr>
                                      <p:to>
                                        <p:strVal val="visible"/>
                                      </p:to>
                                    </p:set>
                                    <p:anim calcmode="lin" valueType="num">
                                      <p:cBhvr additive="base">
                                        <p:cTn id="122" dur="500" fill="hold"/>
                                        <p:tgtEl>
                                          <p:spTgt spid="8"/>
                                        </p:tgtEl>
                                        <p:attrNameLst>
                                          <p:attrName>ppt_x</p:attrName>
                                        </p:attrNameLst>
                                      </p:cBhvr>
                                      <p:tavLst>
                                        <p:tav tm="0">
                                          <p:val>
                                            <p:strVal val="1+#ppt_w/2"/>
                                          </p:val>
                                        </p:tav>
                                        <p:tav tm="100000">
                                          <p:val>
                                            <p:strVal val="#ppt_x"/>
                                          </p:val>
                                        </p:tav>
                                      </p:tavLst>
                                    </p:anim>
                                    <p:anim calcmode="lin" valueType="num">
                                      <p:cBhvr additive="base">
                                        <p:cTn id="12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24" fill="hold">
                      <p:stCondLst>
                        <p:cond delay="indefinite"/>
                      </p:stCondLst>
                      <p:childTnLst>
                        <p:par>
                          <p:cTn id="125" fill="hold">
                            <p:stCondLst>
                              <p:cond delay="0"/>
                            </p:stCondLst>
                            <p:childTnLst>
                              <p:par>
                                <p:cTn id="126" presetID="56" presetClass="entr" presetSubtype="0" fill="hold" nodeType="clickEffect">
                                  <p:stCondLst>
                                    <p:cond delay="0"/>
                                  </p:stCondLst>
                                  <p:iterate type="lt">
                                    <p:tmPct val="10000"/>
                                  </p:iterate>
                                  <p:childTnLst>
                                    <p:set>
                                      <p:cBhvr>
                                        <p:cTn id="127" dur="1" fill="hold">
                                          <p:stCondLst>
                                            <p:cond delay="0"/>
                                          </p:stCondLst>
                                        </p:cTn>
                                        <p:tgtEl>
                                          <p:spTgt spid="8">
                                            <p:txEl>
                                              <p:pRg st="0" end="0"/>
                                            </p:txEl>
                                          </p:spTgt>
                                        </p:tgtEl>
                                        <p:attrNameLst>
                                          <p:attrName>style.visibility</p:attrName>
                                        </p:attrNameLst>
                                      </p:cBhvr>
                                      <p:to>
                                        <p:strVal val="visible"/>
                                      </p:to>
                                    </p:set>
                                    <p:anim by="(-#ppt_w*2)" calcmode="lin" valueType="num">
                                      <p:cBhvr rctx="PPT">
                                        <p:cTn id="128" dur="500" autoRev="1" fill="hold">
                                          <p:stCondLst>
                                            <p:cond delay="0"/>
                                          </p:stCondLst>
                                        </p:cTn>
                                        <p:tgtEl>
                                          <p:spTgt spid="8">
                                            <p:txEl>
                                              <p:pRg st="0" end="0"/>
                                            </p:txEl>
                                          </p:spTgt>
                                        </p:tgtEl>
                                        <p:attrNameLst>
                                          <p:attrName>ppt_w</p:attrName>
                                        </p:attrNameLst>
                                      </p:cBhvr>
                                    </p:anim>
                                    <p:anim by="(#ppt_w*0.50)" calcmode="lin" valueType="num">
                                      <p:cBhvr>
                                        <p:cTn id="129" dur="500" decel="50000" autoRev="1" fill="hold">
                                          <p:stCondLst>
                                            <p:cond delay="0"/>
                                          </p:stCondLst>
                                        </p:cTn>
                                        <p:tgtEl>
                                          <p:spTgt spid="8">
                                            <p:txEl>
                                              <p:pRg st="0" end="0"/>
                                            </p:txEl>
                                          </p:spTgt>
                                        </p:tgtEl>
                                        <p:attrNameLst>
                                          <p:attrName>ppt_x</p:attrName>
                                        </p:attrNameLst>
                                      </p:cBhvr>
                                    </p:anim>
                                    <p:anim from="(-#ppt_h/2)" to="(#ppt_y)" calcmode="lin" valueType="num">
                                      <p:cBhvr>
                                        <p:cTn id="130" dur="1000" fill="hold">
                                          <p:stCondLst>
                                            <p:cond delay="0"/>
                                          </p:stCondLst>
                                        </p:cTn>
                                        <p:tgtEl>
                                          <p:spTgt spid="8">
                                            <p:txEl>
                                              <p:pRg st="0" end="0"/>
                                            </p:txEl>
                                          </p:spTgt>
                                        </p:tgtEl>
                                        <p:attrNameLst>
                                          <p:attrName>ppt_y</p:attrName>
                                        </p:attrNameLst>
                                      </p:cBhvr>
                                    </p:anim>
                                    <p:animRot by="21600000">
                                      <p:cBhvr>
                                        <p:cTn id="131" dur="1000" fill="hold">
                                          <p:stCondLst>
                                            <p:cond delay="0"/>
                                          </p:stCondLst>
                                        </p:cTn>
                                        <p:tgtEl>
                                          <p:spTgt spid="8">
                                            <p:txEl>
                                              <p:pRg st="0" end="0"/>
                                            </p:txEl>
                                          </p:spTgt>
                                        </p:tgtEl>
                                        <p:attrNameLst>
                                          <p:attrName>r</p:attrName>
                                        </p:attrNameLst>
                                      </p:cBhvr>
                                    </p:animRot>
                                  </p:childTnLst>
                                </p:cTn>
                              </p:par>
                            </p:childTnLst>
                          </p:cTn>
                        </p:par>
                      </p:childTnLst>
                    </p:cTn>
                  </p:par>
                  <p:par>
                    <p:cTn id="132" fill="hold">
                      <p:stCondLst>
                        <p:cond delay="indefinite"/>
                      </p:stCondLst>
                      <p:childTnLst>
                        <p:par>
                          <p:cTn id="133" fill="hold">
                            <p:stCondLst>
                              <p:cond delay="0"/>
                            </p:stCondLst>
                            <p:childTnLst>
                              <p:par>
                                <p:cTn id="134" presetID="3" presetClass="emph" presetSubtype="2" fill="hold" nodeType="clickEffect">
                                  <p:stCondLst>
                                    <p:cond delay="0"/>
                                  </p:stCondLst>
                                  <p:iterate type="lt">
                                    <p:tmPct val="0"/>
                                  </p:iterate>
                                  <p:childTnLst>
                                    <p:animClr clrSpc="rgb" dir="cw">
                                      <p:cBhvr override="childStyle">
                                        <p:cTn id="135" dur="2000" fill="hold"/>
                                        <p:tgtEl>
                                          <p:spTgt spid="8">
                                            <p:txEl>
                                              <p:pRg st="0" end="0"/>
                                            </p:txEl>
                                          </p:spTgt>
                                        </p:tgtEl>
                                        <p:attrNameLst>
                                          <p:attrName>style.color</p:attrName>
                                        </p:attrNameLst>
                                      </p:cBhvr>
                                      <p:to>
                                        <a:srgbClr val="FFFF00"/>
                                      </p:to>
                                    </p:animClr>
                                  </p:childTnLst>
                                </p:cTn>
                              </p:par>
                            </p:childTnLst>
                          </p:cTn>
                        </p:par>
                      </p:childTnLst>
                    </p:cTn>
                  </p:par>
                  <p:par>
                    <p:cTn id="136" fill="hold">
                      <p:stCondLst>
                        <p:cond delay="indefinite"/>
                      </p:stCondLst>
                      <p:childTnLst>
                        <p:par>
                          <p:cTn id="137" fill="hold">
                            <p:stCondLst>
                              <p:cond delay="0"/>
                            </p:stCondLst>
                            <p:childTnLst>
                              <p:par>
                                <p:cTn id="138" presetID="2" presetClass="entr" presetSubtype="4" fill="hold" grpId="0" nodeType="clickEffect">
                                  <p:stCondLst>
                                    <p:cond delay="0"/>
                                  </p:stCondLst>
                                  <p:childTnLst>
                                    <p:set>
                                      <p:cBhvr>
                                        <p:cTn id="139" dur="1" fill="hold">
                                          <p:stCondLst>
                                            <p:cond delay="0"/>
                                          </p:stCondLst>
                                        </p:cTn>
                                        <p:tgtEl>
                                          <p:spTgt spid="14"/>
                                        </p:tgtEl>
                                        <p:attrNameLst>
                                          <p:attrName>style.visibility</p:attrName>
                                        </p:attrNameLst>
                                      </p:cBhvr>
                                      <p:to>
                                        <p:strVal val="visible"/>
                                      </p:to>
                                    </p:set>
                                    <p:anim calcmode="lin" valueType="num">
                                      <p:cBhvr additive="base">
                                        <p:cTn id="140" dur="500" fill="hold"/>
                                        <p:tgtEl>
                                          <p:spTgt spid="14"/>
                                        </p:tgtEl>
                                        <p:attrNameLst>
                                          <p:attrName>ppt_x</p:attrName>
                                        </p:attrNameLst>
                                      </p:cBhvr>
                                      <p:tavLst>
                                        <p:tav tm="0">
                                          <p:val>
                                            <p:strVal val="#ppt_x"/>
                                          </p:val>
                                        </p:tav>
                                        <p:tav tm="100000">
                                          <p:val>
                                            <p:strVal val="#ppt_x"/>
                                          </p:val>
                                        </p:tav>
                                      </p:tavLst>
                                    </p:anim>
                                    <p:anim calcmode="lin" valueType="num">
                                      <p:cBhvr additive="base">
                                        <p:cTn id="14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42" fill="hold">
                      <p:stCondLst>
                        <p:cond delay="indefinite"/>
                      </p:stCondLst>
                      <p:childTnLst>
                        <p:par>
                          <p:cTn id="143" fill="hold">
                            <p:stCondLst>
                              <p:cond delay="0"/>
                            </p:stCondLst>
                            <p:childTnLst>
                              <p:par>
                                <p:cTn id="144" presetID="38" presetClass="entr" presetSubtype="0" accel="50000" fill="hold" nodeType="clickEffect">
                                  <p:stCondLst>
                                    <p:cond delay="0"/>
                                  </p:stCondLst>
                                  <p:iterate type="lt">
                                    <p:tmPct val="50000"/>
                                  </p:iterate>
                                  <p:childTnLst>
                                    <p:set>
                                      <p:cBhvr>
                                        <p:cTn id="145" dur="1" fill="hold">
                                          <p:stCondLst>
                                            <p:cond delay="0"/>
                                          </p:stCondLst>
                                        </p:cTn>
                                        <p:tgtEl>
                                          <p:spTgt spid="14">
                                            <p:txEl>
                                              <p:pRg st="0" end="0"/>
                                            </p:txEl>
                                          </p:spTgt>
                                        </p:tgtEl>
                                        <p:attrNameLst>
                                          <p:attrName>style.visibility</p:attrName>
                                        </p:attrNameLst>
                                      </p:cBhvr>
                                      <p:to>
                                        <p:strVal val="visible"/>
                                      </p:to>
                                    </p:set>
                                    <p:set>
                                      <p:cBhvr>
                                        <p:cTn id="146" dur="455" fill="hold">
                                          <p:stCondLst>
                                            <p:cond delay="0"/>
                                          </p:stCondLst>
                                        </p:cTn>
                                        <p:tgtEl>
                                          <p:spTgt spid="14">
                                            <p:txEl>
                                              <p:pRg st="0" end="0"/>
                                            </p:txEl>
                                          </p:spTgt>
                                        </p:tgtEl>
                                        <p:attrNameLst>
                                          <p:attrName>style.rotation</p:attrName>
                                        </p:attrNameLst>
                                      </p:cBhvr>
                                      <p:to>
                                        <p:strVal val="-45.0"/>
                                      </p:to>
                                    </p:set>
                                    <p:anim calcmode="lin" valueType="num">
                                      <p:cBhvr>
                                        <p:cTn id="147" dur="455" fill="hold">
                                          <p:stCondLst>
                                            <p:cond delay="455"/>
                                          </p:stCondLst>
                                        </p:cTn>
                                        <p:tgtEl>
                                          <p:spTgt spid="14">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48" dur="455" fill="hold">
                                          <p:stCondLst>
                                            <p:cond delay="0"/>
                                          </p:stCondLst>
                                        </p:cTn>
                                        <p:tgtEl>
                                          <p:spTgt spid="14">
                                            <p:txEl>
                                              <p:pRg st="0" end="0"/>
                                            </p:txEl>
                                          </p:spTgt>
                                        </p:tgtEl>
                                        <p:attrNameLst>
                                          <p:attrName>ppt_y</p:attrName>
                                        </p:attrNameLst>
                                      </p:cBhvr>
                                      <p:tavLst>
                                        <p:tav tm="0">
                                          <p:val>
                                            <p:strVal val="#ppt_y-1"/>
                                          </p:val>
                                        </p:tav>
                                        <p:tav tm="100000">
                                          <p:val>
                                            <p:strVal val="#ppt_y-(0.354*#ppt_w-0.172*#ppt_h)"/>
                                          </p:val>
                                        </p:tav>
                                      </p:tavLst>
                                    </p:anim>
                                    <p:anim calcmode="lin" valueType="num">
                                      <p:cBhvr>
                                        <p:cTn id="149" dur="156" decel="50000" autoRev="1" fill="hold">
                                          <p:stCondLst>
                                            <p:cond delay="455"/>
                                          </p:stCondLst>
                                        </p:cTn>
                                        <p:tgtEl>
                                          <p:spTgt spid="14">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50" dur="136" fill="hold">
                                          <p:stCondLst>
                                            <p:cond delay="864"/>
                                          </p:stCondLst>
                                        </p:cTn>
                                        <p:tgtEl>
                                          <p:spTgt spid="14">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51" fill="hold">
                      <p:stCondLst>
                        <p:cond delay="indefinite"/>
                      </p:stCondLst>
                      <p:childTnLst>
                        <p:par>
                          <p:cTn id="152" fill="hold">
                            <p:stCondLst>
                              <p:cond delay="0"/>
                            </p:stCondLst>
                            <p:childTnLst>
                              <p:par>
                                <p:cTn id="153" presetID="16" presetClass="emph" presetSubtype="0" fill="hold" nodeType="clickEffect">
                                  <p:stCondLst>
                                    <p:cond delay="0"/>
                                  </p:stCondLst>
                                  <p:iterate type="lt">
                                    <p:tmPct val="4000"/>
                                  </p:iterate>
                                  <p:childTnLst>
                                    <p:set>
                                      <p:cBhvr override="childStyle">
                                        <p:cTn id="154" dur="500" fill="hold"/>
                                        <p:tgtEl>
                                          <p:spTgt spid="14">
                                            <p:txEl>
                                              <p:pRg st="0" end="0"/>
                                            </p:txEl>
                                          </p:spTgt>
                                        </p:tgtEl>
                                        <p:attrNameLst>
                                          <p:attrName>style.color</p:attrName>
                                        </p:attrNameLst>
                                      </p:cBhvr>
                                      <p:to>
                                        <p:clrVal>
                                          <a:srgbClr val="FFFF00"/>
                                        </p:clrVal>
                                      </p:to>
                                    </p:set>
                                    <p:set>
                                      <p:cBhvr>
                                        <p:cTn id="155" dur="500" fill="hold"/>
                                        <p:tgtEl>
                                          <p:spTgt spid="14">
                                            <p:txEl>
                                              <p:pRg st="0" end="0"/>
                                            </p:txEl>
                                          </p:spTgt>
                                        </p:tgtEl>
                                        <p:attrNameLst>
                                          <p:attrName>fillcolor</p:attrName>
                                        </p:attrNameLst>
                                      </p:cBhvr>
                                      <p:to>
                                        <p:clrVal>
                                          <a:srgbClr val="FFFF00"/>
                                        </p:clrVal>
                                      </p:to>
                                    </p:set>
                                    <p:set>
                                      <p:cBhvr>
                                        <p:cTn id="156" dur="500" fill="hold"/>
                                        <p:tgtEl>
                                          <p:spTgt spid="14">
                                            <p:txEl>
                                              <p:pRg st="0" end="0"/>
                                            </p:txEl>
                                          </p:spTgt>
                                        </p:tgtEl>
                                        <p:attrNameLst>
                                          <p:attrName>fill.type</p:attrName>
                                        </p:attrNameLst>
                                      </p:cBhvr>
                                      <p:to>
                                        <p:strVal val="solid"/>
                                      </p:to>
                                    </p:set>
                                  </p:childTnLst>
                                </p:cTn>
                              </p:par>
                            </p:childTnLst>
                          </p:cTn>
                        </p:par>
                      </p:childTnLst>
                    </p:cTn>
                  </p:par>
                  <p:par>
                    <p:cTn id="157" fill="hold">
                      <p:stCondLst>
                        <p:cond delay="indefinite"/>
                      </p:stCondLst>
                      <p:childTnLst>
                        <p:par>
                          <p:cTn id="158" fill="hold">
                            <p:stCondLst>
                              <p:cond delay="0"/>
                            </p:stCondLst>
                            <p:childTnLst>
                              <p:par>
                                <p:cTn id="159" presetID="2" presetClass="entr" presetSubtype="8" fill="hold" nodeType="click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additive="base">
                                        <p:cTn id="161" dur="500" fill="hold"/>
                                        <p:tgtEl>
                                          <p:spTgt spid="21"/>
                                        </p:tgtEl>
                                        <p:attrNameLst>
                                          <p:attrName>ppt_x</p:attrName>
                                        </p:attrNameLst>
                                      </p:cBhvr>
                                      <p:tavLst>
                                        <p:tav tm="0">
                                          <p:val>
                                            <p:strVal val="0-#ppt_w/2"/>
                                          </p:val>
                                        </p:tav>
                                        <p:tav tm="100000">
                                          <p:val>
                                            <p:strVal val="#ppt_x"/>
                                          </p:val>
                                        </p:tav>
                                      </p:tavLst>
                                    </p:anim>
                                    <p:anim calcmode="lin" valueType="num">
                                      <p:cBhvr additive="base">
                                        <p:cTn id="1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163" fill="hold">
                      <p:stCondLst>
                        <p:cond delay="indefinite"/>
                      </p:stCondLst>
                      <p:childTnLst>
                        <p:par>
                          <p:cTn id="164" fill="hold">
                            <p:stCondLst>
                              <p:cond delay="0"/>
                            </p:stCondLst>
                            <p:childTnLst>
                              <p:par>
                                <p:cTn id="165" presetID="2" presetClass="entr" presetSubtype="2" fill="hold" grpId="0" nodeType="clickEffect">
                                  <p:stCondLst>
                                    <p:cond delay="0"/>
                                  </p:stCondLst>
                                  <p:childTnLst>
                                    <p:set>
                                      <p:cBhvr>
                                        <p:cTn id="166" dur="1" fill="hold">
                                          <p:stCondLst>
                                            <p:cond delay="0"/>
                                          </p:stCondLst>
                                        </p:cTn>
                                        <p:tgtEl>
                                          <p:spTgt spid="9"/>
                                        </p:tgtEl>
                                        <p:attrNameLst>
                                          <p:attrName>style.visibility</p:attrName>
                                        </p:attrNameLst>
                                      </p:cBhvr>
                                      <p:to>
                                        <p:strVal val="visible"/>
                                      </p:to>
                                    </p:set>
                                    <p:anim calcmode="lin" valueType="num">
                                      <p:cBhvr additive="base">
                                        <p:cTn id="167" dur="500" fill="hold"/>
                                        <p:tgtEl>
                                          <p:spTgt spid="9"/>
                                        </p:tgtEl>
                                        <p:attrNameLst>
                                          <p:attrName>ppt_x</p:attrName>
                                        </p:attrNameLst>
                                      </p:cBhvr>
                                      <p:tavLst>
                                        <p:tav tm="0">
                                          <p:val>
                                            <p:strVal val="1+#ppt_w/2"/>
                                          </p:val>
                                        </p:tav>
                                        <p:tav tm="100000">
                                          <p:val>
                                            <p:strVal val="#ppt_x"/>
                                          </p:val>
                                        </p:tav>
                                      </p:tavLst>
                                    </p:anim>
                                    <p:anim calcmode="lin" valueType="num">
                                      <p:cBhvr additive="base">
                                        <p:cTn id="16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69" fill="hold">
                      <p:stCondLst>
                        <p:cond delay="indefinite"/>
                      </p:stCondLst>
                      <p:childTnLst>
                        <p:par>
                          <p:cTn id="170" fill="hold">
                            <p:stCondLst>
                              <p:cond delay="0"/>
                            </p:stCondLst>
                            <p:childTnLst>
                              <p:par>
                                <p:cTn id="171" presetID="38" presetClass="entr" presetSubtype="0" accel="50000" fill="hold" nodeType="clickEffect">
                                  <p:stCondLst>
                                    <p:cond delay="0"/>
                                  </p:stCondLst>
                                  <p:iterate type="lt">
                                    <p:tmPct val="50000"/>
                                  </p:iterate>
                                  <p:childTnLst>
                                    <p:set>
                                      <p:cBhvr>
                                        <p:cTn id="172" dur="1" fill="hold">
                                          <p:stCondLst>
                                            <p:cond delay="0"/>
                                          </p:stCondLst>
                                        </p:cTn>
                                        <p:tgtEl>
                                          <p:spTgt spid="9">
                                            <p:txEl>
                                              <p:pRg st="0" end="0"/>
                                            </p:txEl>
                                          </p:spTgt>
                                        </p:tgtEl>
                                        <p:attrNameLst>
                                          <p:attrName>style.visibility</p:attrName>
                                        </p:attrNameLst>
                                      </p:cBhvr>
                                      <p:to>
                                        <p:strVal val="visible"/>
                                      </p:to>
                                    </p:set>
                                    <p:set>
                                      <p:cBhvr>
                                        <p:cTn id="173" dur="455" fill="hold">
                                          <p:stCondLst>
                                            <p:cond delay="0"/>
                                          </p:stCondLst>
                                        </p:cTn>
                                        <p:tgtEl>
                                          <p:spTgt spid="9">
                                            <p:txEl>
                                              <p:pRg st="0" end="0"/>
                                            </p:txEl>
                                          </p:spTgt>
                                        </p:tgtEl>
                                        <p:attrNameLst>
                                          <p:attrName>style.rotation</p:attrName>
                                        </p:attrNameLst>
                                      </p:cBhvr>
                                      <p:to>
                                        <p:strVal val="-45.0"/>
                                      </p:to>
                                    </p:set>
                                    <p:anim calcmode="lin" valueType="num">
                                      <p:cBhvr>
                                        <p:cTn id="174" dur="455" fill="hold">
                                          <p:stCondLst>
                                            <p:cond delay="455"/>
                                          </p:stCondLst>
                                        </p:cTn>
                                        <p:tgtEl>
                                          <p:spTgt spid="9">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75" dur="455" fill="hold">
                                          <p:stCondLst>
                                            <p:cond delay="0"/>
                                          </p:stCondLst>
                                        </p:cTn>
                                        <p:tgtEl>
                                          <p:spTgt spid="9">
                                            <p:txEl>
                                              <p:pRg st="0" end="0"/>
                                            </p:txEl>
                                          </p:spTgt>
                                        </p:tgtEl>
                                        <p:attrNameLst>
                                          <p:attrName>ppt_y</p:attrName>
                                        </p:attrNameLst>
                                      </p:cBhvr>
                                      <p:tavLst>
                                        <p:tav tm="0">
                                          <p:val>
                                            <p:strVal val="#ppt_y-1"/>
                                          </p:val>
                                        </p:tav>
                                        <p:tav tm="100000">
                                          <p:val>
                                            <p:strVal val="#ppt_y-(0.354*#ppt_w-0.172*#ppt_h)"/>
                                          </p:val>
                                        </p:tav>
                                      </p:tavLst>
                                    </p:anim>
                                    <p:anim calcmode="lin" valueType="num">
                                      <p:cBhvr>
                                        <p:cTn id="176" dur="156" decel="50000" autoRev="1" fill="hold">
                                          <p:stCondLst>
                                            <p:cond delay="455"/>
                                          </p:stCondLst>
                                        </p:cTn>
                                        <p:tgtEl>
                                          <p:spTgt spid="9">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77" dur="136" fill="hold">
                                          <p:stCondLst>
                                            <p:cond delay="864"/>
                                          </p:stCondLst>
                                        </p:cTn>
                                        <p:tgtEl>
                                          <p:spTgt spid="9">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19" presetClass="emph" presetSubtype="0" fill="hold" nodeType="clickEffect">
                                  <p:stCondLst>
                                    <p:cond delay="0"/>
                                  </p:stCondLst>
                                  <p:iterate type="lt">
                                    <p:tmPct val="0"/>
                                  </p:iterate>
                                  <p:childTnLst>
                                    <p:animClr clrSpc="rgb" dir="cw">
                                      <p:cBhvr override="childStyle">
                                        <p:cTn id="181" dur="500" fill="hold"/>
                                        <p:tgtEl>
                                          <p:spTgt spid="9">
                                            <p:txEl>
                                              <p:pRg st="0" end="0"/>
                                            </p:txEl>
                                          </p:spTgt>
                                        </p:tgtEl>
                                        <p:attrNameLst>
                                          <p:attrName>style.color</p:attrName>
                                        </p:attrNameLst>
                                      </p:cBhvr>
                                      <p:to>
                                        <a:srgbClr val="00B0F0"/>
                                      </p:to>
                                    </p:animClr>
                                    <p:animClr clrSpc="rgb" dir="cw">
                                      <p:cBhvr>
                                        <p:cTn id="182" dur="500" fill="hold"/>
                                        <p:tgtEl>
                                          <p:spTgt spid="9">
                                            <p:txEl>
                                              <p:pRg st="0" end="0"/>
                                            </p:txEl>
                                          </p:spTgt>
                                        </p:tgtEl>
                                        <p:attrNameLst>
                                          <p:attrName>fillcolor</p:attrName>
                                        </p:attrNameLst>
                                      </p:cBhvr>
                                      <p:to>
                                        <a:srgbClr val="00B0F0"/>
                                      </p:to>
                                    </p:animClr>
                                    <p:set>
                                      <p:cBhvr>
                                        <p:cTn id="183" dur="500" fill="hold"/>
                                        <p:tgtEl>
                                          <p:spTgt spid="9">
                                            <p:txEl>
                                              <p:pRg st="0" end="0"/>
                                            </p:txEl>
                                          </p:spTgt>
                                        </p:tgtEl>
                                        <p:attrNameLst>
                                          <p:attrName>fill.type</p:attrName>
                                        </p:attrNameLst>
                                      </p:cBhvr>
                                      <p:to>
                                        <p:strVal val="solid"/>
                                      </p:to>
                                    </p:set>
                                    <p:set>
                                      <p:cBhvr>
                                        <p:cTn id="184" dur="500" fill="hold"/>
                                        <p:tgtEl>
                                          <p:spTgt spid="9">
                                            <p:txEl>
                                              <p:pRg st="0" end="0"/>
                                            </p:txEl>
                                          </p:spTgt>
                                        </p:tgtEl>
                                        <p:attrNameLst>
                                          <p:attrName>fill.on</p:attrName>
                                        </p:attrNameLst>
                                      </p:cBhvr>
                                      <p:to>
                                        <p:strVal val="true"/>
                                      </p:to>
                                    </p:set>
                                  </p:childTnLst>
                                </p:cTn>
                              </p:par>
                            </p:childTnLst>
                          </p:cTn>
                        </p:par>
                      </p:childTnLst>
                    </p:cTn>
                  </p:par>
                  <p:par>
                    <p:cTn id="185" fill="hold">
                      <p:stCondLst>
                        <p:cond delay="indefinite"/>
                      </p:stCondLst>
                      <p:childTnLst>
                        <p:par>
                          <p:cTn id="186" fill="hold">
                            <p:stCondLst>
                              <p:cond delay="0"/>
                            </p:stCondLst>
                            <p:childTnLst>
                              <p:par>
                                <p:cTn id="187" presetID="2" presetClass="entr" presetSubtype="4" fill="hold" grpId="0" nodeType="clickEffect">
                                  <p:stCondLst>
                                    <p:cond delay="0"/>
                                  </p:stCondLst>
                                  <p:childTnLst>
                                    <p:set>
                                      <p:cBhvr>
                                        <p:cTn id="188" dur="1" fill="hold">
                                          <p:stCondLst>
                                            <p:cond delay="0"/>
                                          </p:stCondLst>
                                        </p:cTn>
                                        <p:tgtEl>
                                          <p:spTgt spid="15"/>
                                        </p:tgtEl>
                                        <p:attrNameLst>
                                          <p:attrName>style.visibility</p:attrName>
                                        </p:attrNameLst>
                                      </p:cBhvr>
                                      <p:to>
                                        <p:strVal val="visible"/>
                                      </p:to>
                                    </p:set>
                                    <p:anim calcmode="lin" valueType="num">
                                      <p:cBhvr additive="base">
                                        <p:cTn id="189" dur="500" fill="hold"/>
                                        <p:tgtEl>
                                          <p:spTgt spid="15"/>
                                        </p:tgtEl>
                                        <p:attrNameLst>
                                          <p:attrName>ppt_x</p:attrName>
                                        </p:attrNameLst>
                                      </p:cBhvr>
                                      <p:tavLst>
                                        <p:tav tm="0">
                                          <p:val>
                                            <p:strVal val="#ppt_x"/>
                                          </p:val>
                                        </p:tav>
                                        <p:tav tm="100000">
                                          <p:val>
                                            <p:strVal val="#ppt_x"/>
                                          </p:val>
                                        </p:tav>
                                      </p:tavLst>
                                    </p:anim>
                                    <p:anim calcmode="lin" valueType="num">
                                      <p:cBhvr additive="base">
                                        <p:cTn id="19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38" presetClass="entr" presetSubtype="0" accel="50000" fill="hold" nodeType="clickEffect">
                                  <p:stCondLst>
                                    <p:cond delay="0"/>
                                  </p:stCondLst>
                                  <p:iterate type="lt">
                                    <p:tmPct val="50000"/>
                                  </p:iterate>
                                  <p:childTnLst>
                                    <p:set>
                                      <p:cBhvr>
                                        <p:cTn id="194" dur="1" fill="hold">
                                          <p:stCondLst>
                                            <p:cond delay="0"/>
                                          </p:stCondLst>
                                        </p:cTn>
                                        <p:tgtEl>
                                          <p:spTgt spid="15">
                                            <p:txEl>
                                              <p:pRg st="0" end="0"/>
                                            </p:txEl>
                                          </p:spTgt>
                                        </p:tgtEl>
                                        <p:attrNameLst>
                                          <p:attrName>style.visibility</p:attrName>
                                        </p:attrNameLst>
                                      </p:cBhvr>
                                      <p:to>
                                        <p:strVal val="visible"/>
                                      </p:to>
                                    </p:set>
                                    <p:set>
                                      <p:cBhvr>
                                        <p:cTn id="195" dur="455" fill="hold">
                                          <p:stCondLst>
                                            <p:cond delay="0"/>
                                          </p:stCondLst>
                                        </p:cTn>
                                        <p:tgtEl>
                                          <p:spTgt spid="15">
                                            <p:txEl>
                                              <p:pRg st="0" end="0"/>
                                            </p:txEl>
                                          </p:spTgt>
                                        </p:tgtEl>
                                        <p:attrNameLst>
                                          <p:attrName>style.rotation</p:attrName>
                                        </p:attrNameLst>
                                      </p:cBhvr>
                                      <p:to>
                                        <p:strVal val="-45.0"/>
                                      </p:to>
                                    </p:set>
                                    <p:anim calcmode="lin" valueType="num">
                                      <p:cBhvr>
                                        <p:cTn id="196" dur="455" fill="hold">
                                          <p:stCondLst>
                                            <p:cond delay="455"/>
                                          </p:stCondLst>
                                        </p:cTn>
                                        <p:tgtEl>
                                          <p:spTgt spid="15">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197" dur="455" fill="hold">
                                          <p:stCondLst>
                                            <p:cond delay="0"/>
                                          </p:stCondLst>
                                        </p:cTn>
                                        <p:tgtEl>
                                          <p:spTgt spid="15">
                                            <p:txEl>
                                              <p:pRg st="0" end="0"/>
                                            </p:txEl>
                                          </p:spTgt>
                                        </p:tgtEl>
                                        <p:attrNameLst>
                                          <p:attrName>ppt_y</p:attrName>
                                        </p:attrNameLst>
                                      </p:cBhvr>
                                      <p:tavLst>
                                        <p:tav tm="0">
                                          <p:val>
                                            <p:strVal val="#ppt_y-1"/>
                                          </p:val>
                                        </p:tav>
                                        <p:tav tm="100000">
                                          <p:val>
                                            <p:strVal val="#ppt_y-(0.354*#ppt_w-0.172*#ppt_h)"/>
                                          </p:val>
                                        </p:tav>
                                      </p:tavLst>
                                    </p:anim>
                                    <p:anim calcmode="lin" valueType="num">
                                      <p:cBhvr>
                                        <p:cTn id="198" dur="156" decel="50000" autoRev="1" fill="hold">
                                          <p:stCondLst>
                                            <p:cond delay="455"/>
                                          </p:stCondLst>
                                        </p:cTn>
                                        <p:tgtEl>
                                          <p:spTgt spid="15">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199" dur="136" fill="hold">
                                          <p:stCondLst>
                                            <p:cond delay="864"/>
                                          </p:stCondLst>
                                        </p:cTn>
                                        <p:tgtEl>
                                          <p:spTgt spid="15">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00" fill="hold">
                      <p:stCondLst>
                        <p:cond delay="indefinite"/>
                      </p:stCondLst>
                      <p:childTnLst>
                        <p:par>
                          <p:cTn id="201" fill="hold">
                            <p:stCondLst>
                              <p:cond delay="0"/>
                            </p:stCondLst>
                            <p:childTnLst>
                              <p:par>
                                <p:cTn id="202" presetID="24" presetClass="emph" presetSubtype="0" fill="hold" nodeType="clickEffect">
                                  <p:stCondLst>
                                    <p:cond delay="0"/>
                                  </p:stCondLst>
                                  <p:iterate type="lt">
                                    <p:tmPct val="0"/>
                                  </p:iterate>
                                  <p:childTnLst>
                                    <p:animClr clrSpc="hsl" dir="cw">
                                      <p:cBhvr override="childStyle">
                                        <p:cTn id="203" dur="500" fill="hold"/>
                                        <p:tgtEl>
                                          <p:spTgt spid="15">
                                            <p:txEl>
                                              <p:pRg st="0" end="0"/>
                                            </p:txEl>
                                          </p:spTgt>
                                        </p:tgtEl>
                                        <p:attrNameLst>
                                          <p:attrName>style.color</p:attrName>
                                        </p:attrNameLst>
                                      </p:cBhvr>
                                      <p:by>
                                        <p:hsl h="0" s="-12549" l="-25098"/>
                                      </p:by>
                                    </p:animClr>
                                    <p:animClr clrSpc="hsl" dir="cw">
                                      <p:cBhvr>
                                        <p:cTn id="204" dur="500" fill="hold"/>
                                        <p:tgtEl>
                                          <p:spTgt spid="15">
                                            <p:txEl>
                                              <p:pRg st="0" end="0"/>
                                            </p:txEl>
                                          </p:spTgt>
                                        </p:tgtEl>
                                        <p:attrNameLst>
                                          <p:attrName>fillcolor</p:attrName>
                                        </p:attrNameLst>
                                      </p:cBhvr>
                                      <p:by>
                                        <p:hsl h="0" s="-12549" l="-25098"/>
                                      </p:by>
                                    </p:animClr>
                                    <p:animClr clrSpc="hsl" dir="cw">
                                      <p:cBhvr>
                                        <p:cTn id="205" dur="500" fill="hold"/>
                                        <p:tgtEl>
                                          <p:spTgt spid="15">
                                            <p:txEl>
                                              <p:pRg st="0" end="0"/>
                                            </p:txEl>
                                          </p:spTgt>
                                        </p:tgtEl>
                                        <p:attrNameLst>
                                          <p:attrName>stroke.color</p:attrName>
                                        </p:attrNameLst>
                                      </p:cBhvr>
                                      <p:by>
                                        <p:hsl h="0" s="-12549" l="-25098"/>
                                      </p:by>
                                    </p:animClr>
                                    <p:set>
                                      <p:cBhvr>
                                        <p:cTn id="206" dur="500" fill="hold"/>
                                        <p:tgtEl>
                                          <p:spTgt spid="15">
                                            <p:txEl>
                                              <p:pRg st="0" end="0"/>
                                            </p:txEl>
                                          </p:spTgt>
                                        </p:tgtEl>
                                        <p:attrNameLst>
                                          <p:attrName>fill.type</p:attrName>
                                        </p:attrNameLst>
                                      </p:cBhvr>
                                      <p:to>
                                        <p:strVal val="solid"/>
                                      </p:to>
                                    </p:set>
                                  </p:childTnLst>
                                </p:cTn>
                              </p:par>
                            </p:childTnLst>
                          </p:cTn>
                        </p:par>
                      </p:childTnLst>
                    </p:cTn>
                  </p:par>
                  <p:par>
                    <p:cTn id="207" fill="hold">
                      <p:stCondLst>
                        <p:cond delay="indefinite"/>
                      </p:stCondLst>
                      <p:childTnLst>
                        <p:par>
                          <p:cTn id="208" fill="hold">
                            <p:stCondLst>
                              <p:cond delay="0"/>
                            </p:stCondLst>
                            <p:childTnLst>
                              <p:par>
                                <p:cTn id="209" presetID="3" presetClass="emph" presetSubtype="2" fill="hold" grpId="1" nodeType="clickEffect">
                                  <p:stCondLst>
                                    <p:cond delay="0"/>
                                  </p:stCondLst>
                                  <p:iterate type="lt">
                                    <p:tmPct val="0"/>
                                  </p:iterate>
                                  <p:childTnLst>
                                    <p:animClr clrSpc="rgb" dir="cw">
                                      <p:cBhvr override="childStyle">
                                        <p:cTn id="210" dur="2000" fill="hold"/>
                                        <p:tgtEl>
                                          <p:spTgt spid="15">
                                            <p:txEl>
                                              <p:pRg st="0" end="0"/>
                                            </p:txEl>
                                          </p:spTgt>
                                        </p:tgtEl>
                                        <p:attrNameLst>
                                          <p:attrName>style.color</p:attrName>
                                        </p:attrNameLst>
                                      </p:cBhvr>
                                      <p:to>
                                        <a:srgbClr val="92D050"/>
                                      </p:to>
                                    </p:animClr>
                                  </p:childTnLst>
                                </p:cTn>
                              </p:par>
                            </p:childTnLst>
                          </p:cTn>
                        </p:par>
                      </p:childTnLst>
                    </p:cTn>
                  </p:par>
                  <p:par>
                    <p:cTn id="211" fill="hold">
                      <p:stCondLst>
                        <p:cond delay="indefinite"/>
                      </p:stCondLst>
                      <p:childTnLst>
                        <p:par>
                          <p:cTn id="212" fill="hold">
                            <p:stCondLst>
                              <p:cond delay="0"/>
                            </p:stCondLst>
                            <p:childTnLst>
                              <p:par>
                                <p:cTn id="213" presetID="2" presetClass="entr" presetSubtype="8" fill="hold" nodeType="clickEffect">
                                  <p:stCondLst>
                                    <p:cond delay="0"/>
                                  </p:stCondLst>
                                  <p:childTnLst>
                                    <p:set>
                                      <p:cBhvr>
                                        <p:cTn id="214" dur="1" fill="hold">
                                          <p:stCondLst>
                                            <p:cond delay="0"/>
                                          </p:stCondLst>
                                        </p:cTn>
                                        <p:tgtEl>
                                          <p:spTgt spid="22"/>
                                        </p:tgtEl>
                                        <p:attrNameLst>
                                          <p:attrName>style.visibility</p:attrName>
                                        </p:attrNameLst>
                                      </p:cBhvr>
                                      <p:to>
                                        <p:strVal val="visible"/>
                                      </p:to>
                                    </p:set>
                                    <p:anim calcmode="lin" valueType="num">
                                      <p:cBhvr additive="base">
                                        <p:cTn id="215" dur="500" fill="hold"/>
                                        <p:tgtEl>
                                          <p:spTgt spid="22"/>
                                        </p:tgtEl>
                                        <p:attrNameLst>
                                          <p:attrName>ppt_x</p:attrName>
                                        </p:attrNameLst>
                                      </p:cBhvr>
                                      <p:tavLst>
                                        <p:tav tm="0">
                                          <p:val>
                                            <p:strVal val="0-#ppt_w/2"/>
                                          </p:val>
                                        </p:tav>
                                        <p:tav tm="100000">
                                          <p:val>
                                            <p:strVal val="#ppt_x"/>
                                          </p:val>
                                        </p:tav>
                                      </p:tavLst>
                                    </p:anim>
                                    <p:anim calcmode="lin" valueType="num">
                                      <p:cBhvr additive="base">
                                        <p:cTn id="216"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17" fill="hold">
                      <p:stCondLst>
                        <p:cond delay="indefinite"/>
                      </p:stCondLst>
                      <p:childTnLst>
                        <p:par>
                          <p:cTn id="218" fill="hold">
                            <p:stCondLst>
                              <p:cond delay="0"/>
                            </p:stCondLst>
                            <p:childTnLst>
                              <p:par>
                                <p:cTn id="219" presetID="2" presetClass="entr" presetSubtype="2" fill="hold" grpId="0" nodeType="clickEffect">
                                  <p:stCondLst>
                                    <p:cond delay="0"/>
                                  </p:stCondLst>
                                  <p:childTnLst>
                                    <p:set>
                                      <p:cBhvr>
                                        <p:cTn id="220" dur="1" fill="hold">
                                          <p:stCondLst>
                                            <p:cond delay="0"/>
                                          </p:stCondLst>
                                        </p:cTn>
                                        <p:tgtEl>
                                          <p:spTgt spid="10"/>
                                        </p:tgtEl>
                                        <p:attrNameLst>
                                          <p:attrName>style.visibility</p:attrName>
                                        </p:attrNameLst>
                                      </p:cBhvr>
                                      <p:to>
                                        <p:strVal val="visible"/>
                                      </p:to>
                                    </p:set>
                                    <p:anim calcmode="lin" valueType="num">
                                      <p:cBhvr additive="base">
                                        <p:cTn id="221" dur="500" fill="hold"/>
                                        <p:tgtEl>
                                          <p:spTgt spid="10"/>
                                        </p:tgtEl>
                                        <p:attrNameLst>
                                          <p:attrName>ppt_x</p:attrName>
                                        </p:attrNameLst>
                                      </p:cBhvr>
                                      <p:tavLst>
                                        <p:tav tm="0">
                                          <p:val>
                                            <p:strVal val="1+#ppt_w/2"/>
                                          </p:val>
                                        </p:tav>
                                        <p:tav tm="100000">
                                          <p:val>
                                            <p:strVal val="#ppt_x"/>
                                          </p:val>
                                        </p:tav>
                                      </p:tavLst>
                                    </p:anim>
                                    <p:anim calcmode="lin" valueType="num">
                                      <p:cBhvr additive="base">
                                        <p:cTn id="2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223" fill="hold">
                      <p:stCondLst>
                        <p:cond delay="indefinite"/>
                      </p:stCondLst>
                      <p:childTnLst>
                        <p:par>
                          <p:cTn id="224" fill="hold">
                            <p:stCondLst>
                              <p:cond delay="0"/>
                            </p:stCondLst>
                            <p:childTnLst>
                              <p:par>
                                <p:cTn id="225" presetID="56" presetClass="entr" presetSubtype="0" fill="hold" nodeType="clickEffect">
                                  <p:stCondLst>
                                    <p:cond delay="0"/>
                                  </p:stCondLst>
                                  <p:iterate type="lt">
                                    <p:tmPct val="10000"/>
                                  </p:iterate>
                                  <p:childTnLst>
                                    <p:set>
                                      <p:cBhvr>
                                        <p:cTn id="226" dur="1" fill="hold">
                                          <p:stCondLst>
                                            <p:cond delay="0"/>
                                          </p:stCondLst>
                                        </p:cTn>
                                        <p:tgtEl>
                                          <p:spTgt spid="10">
                                            <p:txEl>
                                              <p:pRg st="0" end="0"/>
                                            </p:txEl>
                                          </p:spTgt>
                                        </p:tgtEl>
                                        <p:attrNameLst>
                                          <p:attrName>style.visibility</p:attrName>
                                        </p:attrNameLst>
                                      </p:cBhvr>
                                      <p:to>
                                        <p:strVal val="visible"/>
                                      </p:to>
                                    </p:set>
                                    <p:anim by="(-#ppt_w*2)" calcmode="lin" valueType="num">
                                      <p:cBhvr rctx="PPT">
                                        <p:cTn id="227" dur="500" autoRev="1" fill="hold">
                                          <p:stCondLst>
                                            <p:cond delay="0"/>
                                          </p:stCondLst>
                                        </p:cTn>
                                        <p:tgtEl>
                                          <p:spTgt spid="10">
                                            <p:txEl>
                                              <p:pRg st="0" end="0"/>
                                            </p:txEl>
                                          </p:spTgt>
                                        </p:tgtEl>
                                        <p:attrNameLst>
                                          <p:attrName>ppt_w</p:attrName>
                                        </p:attrNameLst>
                                      </p:cBhvr>
                                    </p:anim>
                                    <p:anim by="(#ppt_w*0.50)" calcmode="lin" valueType="num">
                                      <p:cBhvr>
                                        <p:cTn id="228" dur="500" decel="50000" autoRev="1" fill="hold">
                                          <p:stCondLst>
                                            <p:cond delay="0"/>
                                          </p:stCondLst>
                                        </p:cTn>
                                        <p:tgtEl>
                                          <p:spTgt spid="10">
                                            <p:txEl>
                                              <p:pRg st="0" end="0"/>
                                            </p:txEl>
                                          </p:spTgt>
                                        </p:tgtEl>
                                        <p:attrNameLst>
                                          <p:attrName>ppt_x</p:attrName>
                                        </p:attrNameLst>
                                      </p:cBhvr>
                                    </p:anim>
                                    <p:anim from="(-#ppt_h/2)" to="(#ppt_y)" calcmode="lin" valueType="num">
                                      <p:cBhvr>
                                        <p:cTn id="229" dur="1000" fill="hold">
                                          <p:stCondLst>
                                            <p:cond delay="0"/>
                                          </p:stCondLst>
                                        </p:cTn>
                                        <p:tgtEl>
                                          <p:spTgt spid="10">
                                            <p:txEl>
                                              <p:pRg st="0" end="0"/>
                                            </p:txEl>
                                          </p:spTgt>
                                        </p:tgtEl>
                                        <p:attrNameLst>
                                          <p:attrName>ppt_y</p:attrName>
                                        </p:attrNameLst>
                                      </p:cBhvr>
                                    </p:anim>
                                    <p:animRot by="21600000">
                                      <p:cBhvr>
                                        <p:cTn id="230" dur="1000" fill="hold">
                                          <p:stCondLst>
                                            <p:cond delay="0"/>
                                          </p:stCondLst>
                                        </p:cTn>
                                        <p:tgtEl>
                                          <p:spTgt spid="10">
                                            <p:txEl>
                                              <p:pRg st="0" end="0"/>
                                            </p:txEl>
                                          </p:spTgt>
                                        </p:tgtEl>
                                        <p:attrNameLst>
                                          <p:attrName>r</p:attrName>
                                        </p:attrNameLst>
                                      </p:cBhvr>
                                    </p:animRot>
                                  </p:childTnLst>
                                </p:cTn>
                              </p:par>
                            </p:childTnLst>
                          </p:cTn>
                        </p:par>
                      </p:childTnLst>
                    </p:cTn>
                  </p:par>
                  <p:par>
                    <p:cTn id="231" fill="hold">
                      <p:stCondLst>
                        <p:cond delay="indefinite"/>
                      </p:stCondLst>
                      <p:childTnLst>
                        <p:par>
                          <p:cTn id="232" fill="hold">
                            <p:stCondLst>
                              <p:cond delay="0"/>
                            </p:stCondLst>
                            <p:childTnLst>
                              <p:par>
                                <p:cTn id="233" presetID="16" presetClass="emph" presetSubtype="0" fill="hold" nodeType="clickEffect">
                                  <p:stCondLst>
                                    <p:cond delay="0"/>
                                  </p:stCondLst>
                                  <p:iterate type="lt">
                                    <p:tmPct val="4000"/>
                                  </p:iterate>
                                  <p:childTnLst>
                                    <p:set>
                                      <p:cBhvr override="childStyle">
                                        <p:cTn id="234" dur="500" fill="hold"/>
                                        <p:tgtEl>
                                          <p:spTgt spid="10">
                                            <p:txEl>
                                              <p:pRg st="0" end="0"/>
                                            </p:txEl>
                                          </p:spTgt>
                                        </p:tgtEl>
                                        <p:attrNameLst>
                                          <p:attrName>style.color</p:attrName>
                                        </p:attrNameLst>
                                      </p:cBhvr>
                                      <p:to>
                                        <p:clrVal>
                                          <a:srgbClr val="FFC000"/>
                                        </p:clrVal>
                                      </p:to>
                                    </p:set>
                                    <p:set>
                                      <p:cBhvr>
                                        <p:cTn id="235" dur="500" fill="hold"/>
                                        <p:tgtEl>
                                          <p:spTgt spid="10">
                                            <p:txEl>
                                              <p:pRg st="0" end="0"/>
                                            </p:txEl>
                                          </p:spTgt>
                                        </p:tgtEl>
                                        <p:attrNameLst>
                                          <p:attrName>fillcolor</p:attrName>
                                        </p:attrNameLst>
                                      </p:cBhvr>
                                      <p:to>
                                        <p:clrVal>
                                          <a:srgbClr val="FFC000"/>
                                        </p:clrVal>
                                      </p:to>
                                    </p:set>
                                    <p:set>
                                      <p:cBhvr>
                                        <p:cTn id="236" dur="500" fill="hold"/>
                                        <p:tgtEl>
                                          <p:spTgt spid="10">
                                            <p:txEl>
                                              <p:pRg st="0" end="0"/>
                                            </p:txEl>
                                          </p:spTgt>
                                        </p:tgtEl>
                                        <p:attrNameLst>
                                          <p:attrName>fill.type</p:attrName>
                                        </p:attrNameLst>
                                      </p:cBhvr>
                                      <p:to>
                                        <p:strVal val="solid"/>
                                      </p:to>
                                    </p:set>
                                  </p:childTnLst>
                                </p:cTn>
                              </p:par>
                            </p:childTnLst>
                          </p:cTn>
                        </p:par>
                      </p:childTnLst>
                    </p:cTn>
                  </p:par>
                  <p:par>
                    <p:cTn id="237" fill="hold">
                      <p:stCondLst>
                        <p:cond delay="indefinite"/>
                      </p:stCondLst>
                      <p:childTnLst>
                        <p:par>
                          <p:cTn id="238" fill="hold">
                            <p:stCondLst>
                              <p:cond delay="0"/>
                            </p:stCondLst>
                            <p:childTnLst>
                              <p:par>
                                <p:cTn id="239" presetID="2" presetClass="entr" presetSubtype="4" fill="hold" grpId="0" nodeType="clickEffect">
                                  <p:stCondLst>
                                    <p:cond delay="0"/>
                                  </p:stCondLst>
                                  <p:childTnLst>
                                    <p:set>
                                      <p:cBhvr>
                                        <p:cTn id="240" dur="1" fill="hold">
                                          <p:stCondLst>
                                            <p:cond delay="0"/>
                                          </p:stCondLst>
                                        </p:cTn>
                                        <p:tgtEl>
                                          <p:spTgt spid="16"/>
                                        </p:tgtEl>
                                        <p:attrNameLst>
                                          <p:attrName>style.visibility</p:attrName>
                                        </p:attrNameLst>
                                      </p:cBhvr>
                                      <p:to>
                                        <p:strVal val="visible"/>
                                      </p:to>
                                    </p:set>
                                    <p:anim calcmode="lin" valueType="num">
                                      <p:cBhvr additive="base">
                                        <p:cTn id="241" dur="500" fill="hold"/>
                                        <p:tgtEl>
                                          <p:spTgt spid="16"/>
                                        </p:tgtEl>
                                        <p:attrNameLst>
                                          <p:attrName>ppt_x</p:attrName>
                                        </p:attrNameLst>
                                      </p:cBhvr>
                                      <p:tavLst>
                                        <p:tav tm="0">
                                          <p:val>
                                            <p:strVal val="#ppt_x"/>
                                          </p:val>
                                        </p:tav>
                                        <p:tav tm="100000">
                                          <p:val>
                                            <p:strVal val="#ppt_x"/>
                                          </p:val>
                                        </p:tav>
                                      </p:tavLst>
                                    </p:anim>
                                    <p:anim calcmode="lin" valueType="num">
                                      <p:cBhvr additive="base">
                                        <p:cTn id="2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43" fill="hold">
                      <p:stCondLst>
                        <p:cond delay="indefinite"/>
                      </p:stCondLst>
                      <p:childTnLst>
                        <p:par>
                          <p:cTn id="244" fill="hold">
                            <p:stCondLst>
                              <p:cond delay="0"/>
                            </p:stCondLst>
                            <p:childTnLst>
                              <p:par>
                                <p:cTn id="245" presetID="38" presetClass="entr" presetSubtype="0" accel="50000" fill="hold" nodeType="clickEffect">
                                  <p:stCondLst>
                                    <p:cond delay="0"/>
                                  </p:stCondLst>
                                  <p:iterate type="lt">
                                    <p:tmPct val="50000"/>
                                  </p:iterate>
                                  <p:childTnLst>
                                    <p:set>
                                      <p:cBhvr>
                                        <p:cTn id="246" dur="1" fill="hold">
                                          <p:stCondLst>
                                            <p:cond delay="0"/>
                                          </p:stCondLst>
                                        </p:cTn>
                                        <p:tgtEl>
                                          <p:spTgt spid="16">
                                            <p:txEl>
                                              <p:pRg st="0" end="0"/>
                                            </p:txEl>
                                          </p:spTgt>
                                        </p:tgtEl>
                                        <p:attrNameLst>
                                          <p:attrName>style.visibility</p:attrName>
                                        </p:attrNameLst>
                                      </p:cBhvr>
                                      <p:to>
                                        <p:strVal val="visible"/>
                                      </p:to>
                                    </p:set>
                                    <p:set>
                                      <p:cBhvr>
                                        <p:cTn id="247" dur="455" fill="hold">
                                          <p:stCondLst>
                                            <p:cond delay="0"/>
                                          </p:stCondLst>
                                        </p:cTn>
                                        <p:tgtEl>
                                          <p:spTgt spid="16">
                                            <p:txEl>
                                              <p:pRg st="0" end="0"/>
                                            </p:txEl>
                                          </p:spTgt>
                                        </p:tgtEl>
                                        <p:attrNameLst>
                                          <p:attrName>style.rotation</p:attrName>
                                        </p:attrNameLst>
                                      </p:cBhvr>
                                      <p:to>
                                        <p:strVal val="-45.0"/>
                                      </p:to>
                                    </p:set>
                                    <p:anim calcmode="lin" valueType="num">
                                      <p:cBhvr>
                                        <p:cTn id="248" dur="455" fill="hold">
                                          <p:stCondLst>
                                            <p:cond delay="455"/>
                                          </p:stCondLst>
                                        </p:cTn>
                                        <p:tgtEl>
                                          <p:spTgt spid="16">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249" dur="455" fill="hold">
                                          <p:stCondLst>
                                            <p:cond delay="0"/>
                                          </p:stCondLst>
                                        </p:cTn>
                                        <p:tgtEl>
                                          <p:spTgt spid="16">
                                            <p:txEl>
                                              <p:pRg st="0" end="0"/>
                                            </p:txEl>
                                          </p:spTgt>
                                        </p:tgtEl>
                                        <p:attrNameLst>
                                          <p:attrName>ppt_y</p:attrName>
                                        </p:attrNameLst>
                                      </p:cBhvr>
                                      <p:tavLst>
                                        <p:tav tm="0">
                                          <p:val>
                                            <p:strVal val="#ppt_y-1"/>
                                          </p:val>
                                        </p:tav>
                                        <p:tav tm="100000">
                                          <p:val>
                                            <p:strVal val="#ppt_y-(0.354*#ppt_w-0.172*#ppt_h)"/>
                                          </p:val>
                                        </p:tav>
                                      </p:tavLst>
                                    </p:anim>
                                    <p:anim calcmode="lin" valueType="num">
                                      <p:cBhvr>
                                        <p:cTn id="250" dur="156" decel="50000" autoRev="1" fill="hold">
                                          <p:stCondLst>
                                            <p:cond delay="455"/>
                                          </p:stCondLst>
                                        </p:cTn>
                                        <p:tgtEl>
                                          <p:spTgt spid="16">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251" dur="136" fill="hold">
                                          <p:stCondLst>
                                            <p:cond delay="864"/>
                                          </p:stCondLst>
                                        </p:cTn>
                                        <p:tgtEl>
                                          <p:spTgt spid="16">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presetID="28" presetClass="emph" presetSubtype="0" fill="hold" nodeType="clickEffect">
                                  <p:stCondLst>
                                    <p:cond delay="0"/>
                                  </p:stCondLst>
                                  <p:iterate type="lt">
                                    <p:tmPct val="10000"/>
                                  </p:iterate>
                                  <p:childTnLst>
                                    <p:animClr clrSpc="rgb" dir="cw">
                                      <p:cBhvr override="childStyle">
                                        <p:cTn id="255" dur="500" fill="hold"/>
                                        <p:tgtEl>
                                          <p:spTgt spid="16">
                                            <p:txEl>
                                              <p:pRg st="0" end="0"/>
                                            </p:txEl>
                                          </p:spTgt>
                                        </p:tgtEl>
                                        <p:attrNameLst>
                                          <p:attrName>style.color</p:attrName>
                                        </p:attrNameLst>
                                      </p:cBhvr>
                                      <p:to>
                                        <a:schemeClr val="accent2"/>
                                      </p:to>
                                    </p:animClr>
                                    <p:animClr clrSpc="rgb" dir="cw">
                                      <p:cBhvr>
                                        <p:cTn id="256" dur="500" fill="hold"/>
                                        <p:tgtEl>
                                          <p:spTgt spid="16">
                                            <p:txEl>
                                              <p:pRg st="0" end="0"/>
                                            </p:txEl>
                                          </p:spTgt>
                                        </p:tgtEl>
                                        <p:attrNameLst>
                                          <p:attrName>fillcolor</p:attrName>
                                        </p:attrNameLst>
                                      </p:cBhvr>
                                      <p:to>
                                        <a:schemeClr val="accent2"/>
                                      </p:to>
                                    </p:animClr>
                                    <p:set>
                                      <p:cBhvr>
                                        <p:cTn id="257" dur="500" fill="hold"/>
                                        <p:tgtEl>
                                          <p:spTgt spid="16">
                                            <p:txEl>
                                              <p:pRg st="0" end="0"/>
                                            </p:txEl>
                                          </p:spTgt>
                                        </p:tgtEl>
                                        <p:attrNameLst>
                                          <p:attrName>fill.type</p:attrName>
                                        </p:attrNameLst>
                                      </p:cBhvr>
                                      <p:to>
                                        <p:strVal val="solid"/>
                                      </p:to>
                                    </p:set>
                                    <p:anim to="1.5" calcmode="lin" valueType="num">
                                      <p:cBhvr override="childStyle">
                                        <p:cTn id="258" dur="500" fill="hold"/>
                                        <p:tgtEl>
                                          <p:spTgt spid="16">
                                            <p:txEl>
                                              <p:pRg st="0" end="0"/>
                                            </p:txEl>
                                          </p:spTgt>
                                        </p:tgtEl>
                                        <p:attrNameLst>
                                          <p:attrName>style.fontSize</p:attrName>
                                        </p:attrNameLst>
                                      </p:cBhvr>
                                    </p:anim>
                                  </p:childTnLst>
                                </p:cTn>
                              </p:par>
                            </p:childTnLst>
                          </p:cTn>
                        </p:par>
                      </p:childTnLst>
                    </p:cTn>
                  </p:par>
                  <p:par>
                    <p:cTn id="259" fill="hold">
                      <p:stCondLst>
                        <p:cond delay="indefinite"/>
                      </p:stCondLst>
                      <p:childTnLst>
                        <p:par>
                          <p:cTn id="260" fill="hold">
                            <p:stCondLst>
                              <p:cond delay="0"/>
                            </p:stCondLst>
                            <p:childTnLst>
                              <p:par>
                                <p:cTn id="261" presetID="3" presetClass="emph" presetSubtype="2" fill="hold" grpId="1" nodeType="clickEffect">
                                  <p:stCondLst>
                                    <p:cond delay="0"/>
                                  </p:stCondLst>
                                  <p:iterate type="lt">
                                    <p:tmPct val="0"/>
                                  </p:iterate>
                                  <p:childTnLst>
                                    <p:animClr clrSpc="rgb" dir="cw">
                                      <p:cBhvr override="childStyle">
                                        <p:cTn id="262" dur="2000" fill="hold"/>
                                        <p:tgtEl>
                                          <p:spTgt spid="16">
                                            <p:txEl>
                                              <p:pRg st="0" end="0"/>
                                            </p:txEl>
                                          </p:spTgt>
                                        </p:tgtEl>
                                        <p:attrNameLst>
                                          <p:attrName>style.color</p:attrName>
                                        </p:attrNameLst>
                                      </p:cBhvr>
                                      <p:to>
                                        <a:srgbClr val="FFFF00"/>
                                      </p:to>
                                    </p:animClr>
                                  </p:childTnLst>
                                </p:cTn>
                              </p:par>
                            </p:childTnLst>
                          </p:cTn>
                        </p:par>
                      </p:childTnLst>
                    </p:cTn>
                  </p:par>
                  <p:par>
                    <p:cTn id="263" fill="hold">
                      <p:stCondLst>
                        <p:cond delay="indefinite"/>
                      </p:stCondLst>
                      <p:childTnLst>
                        <p:par>
                          <p:cTn id="264" fill="hold">
                            <p:stCondLst>
                              <p:cond delay="0"/>
                            </p:stCondLst>
                            <p:childTnLst>
                              <p:par>
                                <p:cTn id="265" presetID="2" presetClass="entr" presetSubtype="8" fill="hold" nodeType="clickEffect">
                                  <p:stCondLst>
                                    <p:cond delay="0"/>
                                  </p:stCondLst>
                                  <p:childTnLst>
                                    <p:set>
                                      <p:cBhvr>
                                        <p:cTn id="266" dur="1" fill="hold">
                                          <p:stCondLst>
                                            <p:cond delay="0"/>
                                          </p:stCondLst>
                                        </p:cTn>
                                        <p:tgtEl>
                                          <p:spTgt spid="23"/>
                                        </p:tgtEl>
                                        <p:attrNameLst>
                                          <p:attrName>style.visibility</p:attrName>
                                        </p:attrNameLst>
                                      </p:cBhvr>
                                      <p:to>
                                        <p:strVal val="visible"/>
                                      </p:to>
                                    </p:set>
                                    <p:anim calcmode="lin" valueType="num">
                                      <p:cBhvr additive="base">
                                        <p:cTn id="267" dur="500" fill="hold"/>
                                        <p:tgtEl>
                                          <p:spTgt spid="23"/>
                                        </p:tgtEl>
                                        <p:attrNameLst>
                                          <p:attrName>ppt_x</p:attrName>
                                        </p:attrNameLst>
                                      </p:cBhvr>
                                      <p:tavLst>
                                        <p:tav tm="0">
                                          <p:val>
                                            <p:strVal val="0-#ppt_w/2"/>
                                          </p:val>
                                        </p:tav>
                                        <p:tav tm="100000">
                                          <p:val>
                                            <p:strVal val="#ppt_x"/>
                                          </p:val>
                                        </p:tav>
                                      </p:tavLst>
                                    </p:anim>
                                    <p:anim calcmode="lin" valueType="num">
                                      <p:cBhvr additive="base">
                                        <p:cTn id="268" dur="500" fill="hold"/>
                                        <p:tgtEl>
                                          <p:spTgt spid="23"/>
                                        </p:tgtEl>
                                        <p:attrNameLst>
                                          <p:attrName>ppt_y</p:attrName>
                                        </p:attrNameLst>
                                      </p:cBhvr>
                                      <p:tavLst>
                                        <p:tav tm="0">
                                          <p:val>
                                            <p:strVal val="#ppt_y"/>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2" presetClass="entr" presetSubtype="2" fill="hold" grpId="0" nodeType="clickEffect">
                                  <p:stCondLst>
                                    <p:cond delay="0"/>
                                  </p:stCondLst>
                                  <p:childTnLst>
                                    <p:set>
                                      <p:cBhvr>
                                        <p:cTn id="272" dur="1" fill="hold">
                                          <p:stCondLst>
                                            <p:cond delay="0"/>
                                          </p:stCondLst>
                                        </p:cTn>
                                        <p:tgtEl>
                                          <p:spTgt spid="11"/>
                                        </p:tgtEl>
                                        <p:attrNameLst>
                                          <p:attrName>style.visibility</p:attrName>
                                        </p:attrNameLst>
                                      </p:cBhvr>
                                      <p:to>
                                        <p:strVal val="visible"/>
                                      </p:to>
                                    </p:set>
                                    <p:anim calcmode="lin" valueType="num">
                                      <p:cBhvr additive="base">
                                        <p:cTn id="273" dur="500" fill="hold"/>
                                        <p:tgtEl>
                                          <p:spTgt spid="11"/>
                                        </p:tgtEl>
                                        <p:attrNameLst>
                                          <p:attrName>ppt_x</p:attrName>
                                        </p:attrNameLst>
                                      </p:cBhvr>
                                      <p:tavLst>
                                        <p:tav tm="0">
                                          <p:val>
                                            <p:strVal val="1+#ppt_w/2"/>
                                          </p:val>
                                        </p:tav>
                                        <p:tav tm="100000">
                                          <p:val>
                                            <p:strVal val="#ppt_x"/>
                                          </p:val>
                                        </p:tav>
                                      </p:tavLst>
                                    </p:anim>
                                    <p:anim calcmode="lin" valueType="num">
                                      <p:cBhvr additive="base">
                                        <p:cTn id="274" dur="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275" fill="hold">
                      <p:stCondLst>
                        <p:cond delay="indefinite"/>
                      </p:stCondLst>
                      <p:childTnLst>
                        <p:par>
                          <p:cTn id="276" fill="hold">
                            <p:stCondLst>
                              <p:cond delay="0"/>
                            </p:stCondLst>
                            <p:childTnLst>
                              <p:par>
                                <p:cTn id="277" presetID="56" presetClass="entr" presetSubtype="0" fill="hold" nodeType="clickEffect">
                                  <p:stCondLst>
                                    <p:cond delay="0"/>
                                  </p:stCondLst>
                                  <p:iterate type="lt">
                                    <p:tmPct val="10000"/>
                                  </p:iterate>
                                  <p:childTnLst>
                                    <p:set>
                                      <p:cBhvr>
                                        <p:cTn id="278" dur="1" fill="hold">
                                          <p:stCondLst>
                                            <p:cond delay="0"/>
                                          </p:stCondLst>
                                        </p:cTn>
                                        <p:tgtEl>
                                          <p:spTgt spid="11">
                                            <p:txEl>
                                              <p:pRg st="0" end="0"/>
                                            </p:txEl>
                                          </p:spTgt>
                                        </p:tgtEl>
                                        <p:attrNameLst>
                                          <p:attrName>style.visibility</p:attrName>
                                        </p:attrNameLst>
                                      </p:cBhvr>
                                      <p:to>
                                        <p:strVal val="visible"/>
                                      </p:to>
                                    </p:set>
                                    <p:anim by="(-#ppt_w*2)" calcmode="lin" valueType="num">
                                      <p:cBhvr rctx="PPT">
                                        <p:cTn id="279" dur="500" autoRev="1" fill="hold">
                                          <p:stCondLst>
                                            <p:cond delay="0"/>
                                          </p:stCondLst>
                                        </p:cTn>
                                        <p:tgtEl>
                                          <p:spTgt spid="11">
                                            <p:txEl>
                                              <p:pRg st="0" end="0"/>
                                            </p:txEl>
                                          </p:spTgt>
                                        </p:tgtEl>
                                        <p:attrNameLst>
                                          <p:attrName>ppt_w</p:attrName>
                                        </p:attrNameLst>
                                      </p:cBhvr>
                                    </p:anim>
                                    <p:anim by="(#ppt_w*0.50)" calcmode="lin" valueType="num">
                                      <p:cBhvr>
                                        <p:cTn id="280" dur="500" decel="50000" autoRev="1" fill="hold">
                                          <p:stCondLst>
                                            <p:cond delay="0"/>
                                          </p:stCondLst>
                                        </p:cTn>
                                        <p:tgtEl>
                                          <p:spTgt spid="11">
                                            <p:txEl>
                                              <p:pRg st="0" end="0"/>
                                            </p:txEl>
                                          </p:spTgt>
                                        </p:tgtEl>
                                        <p:attrNameLst>
                                          <p:attrName>ppt_x</p:attrName>
                                        </p:attrNameLst>
                                      </p:cBhvr>
                                    </p:anim>
                                    <p:anim from="(-#ppt_h/2)" to="(#ppt_y)" calcmode="lin" valueType="num">
                                      <p:cBhvr>
                                        <p:cTn id="281" dur="1000" fill="hold">
                                          <p:stCondLst>
                                            <p:cond delay="0"/>
                                          </p:stCondLst>
                                        </p:cTn>
                                        <p:tgtEl>
                                          <p:spTgt spid="11">
                                            <p:txEl>
                                              <p:pRg st="0" end="0"/>
                                            </p:txEl>
                                          </p:spTgt>
                                        </p:tgtEl>
                                        <p:attrNameLst>
                                          <p:attrName>ppt_y</p:attrName>
                                        </p:attrNameLst>
                                      </p:cBhvr>
                                    </p:anim>
                                    <p:animRot by="21600000">
                                      <p:cBhvr>
                                        <p:cTn id="282" dur="1000" fill="hold">
                                          <p:stCondLst>
                                            <p:cond delay="0"/>
                                          </p:stCondLst>
                                        </p:cTn>
                                        <p:tgtEl>
                                          <p:spTgt spid="11">
                                            <p:txEl>
                                              <p:pRg st="0" end="0"/>
                                            </p:txEl>
                                          </p:spTgt>
                                        </p:tgtEl>
                                        <p:attrNameLst>
                                          <p:attrName>r</p:attrName>
                                        </p:attrNameLst>
                                      </p:cBhvr>
                                    </p:animRot>
                                  </p:childTnLst>
                                </p:cTn>
                              </p:par>
                            </p:childTnLst>
                          </p:cTn>
                        </p:par>
                      </p:childTnLst>
                    </p:cTn>
                  </p:par>
                  <p:par>
                    <p:cTn id="283" fill="hold">
                      <p:stCondLst>
                        <p:cond delay="indefinite"/>
                      </p:stCondLst>
                      <p:childTnLst>
                        <p:par>
                          <p:cTn id="284" fill="hold">
                            <p:stCondLst>
                              <p:cond delay="0"/>
                            </p:stCondLst>
                            <p:childTnLst>
                              <p:par>
                                <p:cTn id="285" presetID="16" presetClass="emph" presetSubtype="0" fill="hold" nodeType="clickEffect">
                                  <p:stCondLst>
                                    <p:cond delay="0"/>
                                  </p:stCondLst>
                                  <p:iterate type="lt">
                                    <p:tmPct val="4000"/>
                                  </p:iterate>
                                  <p:childTnLst>
                                    <p:set>
                                      <p:cBhvr override="childStyle">
                                        <p:cTn id="286" dur="500" fill="hold"/>
                                        <p:tgtEl>
                                          <p:spTgt spid="11">
                                            <p:txEl>
                                              <p:pRg st="0" end="0"/>
                                            </p:txEl>
                                          </p:spTgt>
                                        </p:tgtEl>
                                        <p:attrNameLst>
                                          <p:attrName>style.color</p:attrName>
                                        </p:attrNameLst>
                                      </p:cBhvr>
                                      <p:to>
                                        <p:clrVal>
                                          <a:srgbClr val="00B0F0"/>
                                        </p:clrVal>
                                      </p:to>
                                    </p:set>
                                    <p:set>
                                      <p:cBhvr>
                                        <p:cTn id="287" dur="500" fill="hold"/>
                                        <p:tgtEl>
                                          <p:spTgt spid="11">
                                            <p:txEl>
                                              <p:pRg st="0" end="0"/>
                                            </p:txEl>
                                          </p:spTgt>
                                        </p:tgtEl>
                                        <p:attrNameLst>
                                          <p:attrName>fillcolor</p:attrName>
                                        </p:attrNameLst>
                                      </p:cBhvr>
                                      <p:to>
                                        <p:clrVal>
                                          <a:srgbClr val="00B0F0"/>
                                        </p:clrVal>
                                      </p:to>
                                    </p:set>
                                    <p:set>
                                      <p:cBhvr>
                                        <p:cTn id="288" dur="500" fill="hold"/>
                                        <p:tgtEl>
                                          <p:spTgt spid="11">
                                            <p:txEl>
                                              <p:pRg st="0" end="0"/>
                                            </p:txEl>
                                          </p:spTgt>
                                        </p:tgtEl>
                                        <p:attrNameLst>
                                          <p:attrName>fill.type</p:attrName>
                                        </p:attrNameLst>
                                      </p:cBhvr>
                                      <p:to>
                                        <p:strVal val="solid"/>
                                      </p:to>
                                    </p:set>
                                  </p:childTnLst>
                                </p:cTn>
                              </p:par>
                            </p:childTnLst>
                          </p:cTn>
                        </p:par>
                      </p:childTnLst>
                    </p:cTn>
                  </p:par>
                  <p:par>
                    <p:cTn id="289" fill="hold">
                      <p:stCondLst>
                        <p:cond delay="indefinite"/>
                      </p:stCondLst>
                      <p:childTnLst>
                        <p:par>
                          <p:cTn id="290" fill="hold">
                            <p:stCondLst>
                              <p:cond delay="0"/>
                            </p:stCondLst>
                            <p:childTnLst>
                              <p:par>
                                <p:cTn id="291" presetID="2" presetClass="entr" presetSubtype="4" fill="hold" grpId="0" nodeType="clickEffect">
                                  <p:stCondLst>
                                    <p:cond delay="0"/>
                                  </p:stCondLst>
                                  <p:childTnLst>
                                    <p:set>
                                      <p:cBhvr>
                                        <p:cTn id="292" dur="1" fill="hold">
                                          <p:stCondLst>
                                            <p:cond delay="0"/>
                                          </p:stCondLst>
                                        </p:cTn>
                                        <p:tgtEl>
                                          <p:spTgt spid="17"/>
                                        </p:tgtEl>
                                        <p:attrNameLst>
                                          <p:attrName>style.visibility</p:attrName>
                                        </p:attrNameLst>
                                      </p:cBhvr>
                                      <p:to>
                                        <p:strVal val="visible"/>
                                      </p:to>
                                    </p:set>
                                    <p:anim calcmode="lin" valueType="num">
                                      <p:cBhvr additive="base">
                                        <p:cTn id="293" dur="500" fill="hold"/>
                                        <p:tgtEl>
                                          <p:spTgt spid="17"/>
                                        </p:tgtEl>
                                        <p:attrNameLst>
                                          <p:attrName>ppt_x</p:attrName>
                                        </p:attrNameLst>
                                      </p:cBhvr>
                                      <p:tavLst>
                                        <p:tav tm="0">
                                          <p:val>
                                            <p:strVal val="#ppt_x"/>
                                          </p:val>
                                        </p:tav>
                                        <p:tav tm="100000">
                                          <p:val>
                                            <p:strVal val="#ppt_x"/>
                                          </p:val>
                                        </p:tav>
                                      </p:tavLst>
                                    </p:anim>
                                    <p:anim calcmode="lin" valueType="num">
                                      <p:cBhvr additive="base">
                                        <p:cTn id="29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95" fill="hold">
                      <p:stCondLst>
                        <p:cond delay="indefinite"/>
                      </p:stCondLst>
                      <p:childTnLst>
                        <p:par>
                          <p:cTn id="296" fill="hold">
                            <p:stCondLst>
                              <p:cond delay="0"/>
                            </p:stCondLst>
                            <p:childTnLst>
                              <p:par>
                                <p:cTn id="297" presetID="38" presetClass="entr" presetSubtype="0" accel="50000" fill="hold" nodeType="clickEffect">
                                  <p:stCondLst>
                                    <p:cond delay="0"/>
                                  </p:stCondLst>
                                  <p:iterate type="lt">
                                    <p:tmPct val="50000"/>
                                  </p:iterate>
                                  <p:childTnLst>
                                    <p:set>
                                      <p:cBhvr>
                                        <p:cTn id="298" dur="1" fill="hold">
                                          <p:stCondLst>
                                            <p:cond delay="0"/>
                                          </p:stCondLst>
                                        </p:cTn>
                                        <p:tgtEl>
                                          <p:spTgt spid="17">
                                            <p:txEl>
                                              <p:pRg st="0" end="0"/>
                                            </p:txEl>
                                          </p:spTgt>
                                        </p:tgtEl>
                                        <p:attrNameLst>
                                          <p:attrName>style.visibility</p:attrName>
                                        </p:attrNameLst>
                                      </p:cBhvr>
                                      <p:to>
                                        <p:strVal val="visible"/>
                                      </p:to>
                                    </p:set>
                                    <p:set>
                                      <p:cBhvr>
                                        <p:cTn id="299" dur="455" fill="hold">
                                          <p:stCondLst>
                                            <p:cond delay="0"/>
                                          </p:stCondLst>
                                        </p:cTn>
                                        <p:tgtEl>
                                          <p:spTgt spid="17">
                                            <p:txEl>
                                              <p:pRg st="0" end="0"/>
                                            </p:txEl>
                                          </p:spTgt>
                                        </p:tgtEl>
                                        <p:attrNameLst>
                                          <p:attrName>style.rotation</p:attrName>
                                        </p:attrNameLst>
                                      </p:cBhvr>
                                      <p:to>
                                        <p:strVal val="-45.0"/>
                                      </p:to>
                                    </p:set>
                                    <p:anim calcmode="lin" valueType="num">
                                      <p:cBhvr>
                                        <p:cTn id="300" dur="455" fill="hold">
                                          <p:stCondLst>
                                            <p:cond delay="455"/>
                                          </p:stCondLst>
                                        </p:cTn>
                                        <p:tgtEl>
                                          <p:spTgt spid="17">
                                            <p:txEl>
                                              <p:pRg st="0" end="0"/>
                                            </p:txEl>
                                          </p:spTgt>
                                        </p:tgtEl>
                                        <p:attrNameLst>
                                          <p:attrName>style.rotation</p:attrName>
                                        </p:attrNameLst>
                                      </p:cBhvr>
                                      <p:tavLst>
                                        <p:tav tm="0">
                                          <p:val>
                                            <p:fltVal val="-45"/>
                                          </p:val>
                                        </p:tav>
                                        <p:tav tm="69900">
                                          <p:val>
                                            <p:fltVal val="45"/>
                                          </p:val>
                                        </p:tav>
                                        <p:tav tm="100000">
                                          <p:val>
                                            <p:fltVal val="0"/>
                                          </p:val>
                                        </p:tav>
                                      </p:tavLst>
                                    </p:anim>
                                    <p:anim calcmode="lin" valueType="num">
                                      <p:cBhvr>
                                        <p:cTn id="301" dur="455" fill="hold">
                                          <p:stCondLst>
                                            <p:cond delay="0"/>
                                          </p:stCondLst>
                                        </p:cTn>
                                        <p:tgtEl>
                                          <p:spTgt spid="17">
                                            <p:txEl>
                                              <p:pRg st="0" end="0"/>
                                            </p:txEl>
                                          </p:spTgt>
                                        </p:tgtEl>
                                        <p:attrNameLst>
                                          <p:attrName>ppt_y</p:attrName>
                                        </p:attrNameLst>
                                      </p:cBhvr>
                                      <p:tavLst>
                                        <p:tav tm="0">
                                          <p:val>
                                            <p:strVal val="#ppt_y-1"/>
                                          </p:val>
                                        </p:tav>
                                        <p:tav tm="100000">
                                          <p:val>
                                            <p:strVal val="#ppt_y-(0.354*#ppt_w-0.172*#ppt_h)"/>
                                          </p:val>
                                        </p:tav>
                                      </p:tavLst>
                                    </p:anim>
                                    <p:anim calcmode="lin" valueType="num">
                                      <p:cBhvr>
                                        <p:cTn id="302" dur="156" decel="50000" autoRev="1" fill="hold">
                                          <p:stCondLst>
                                            <p:cond delay="455"/>
                                          </p:stCondLst>
                                        </p:cTn>
                                        <p:tgtEl>
                                          <p:spTgt spid="17">
                                            <p:txEl>
                                              <p:pRg st="0" end="0"/>
                                            </p:txEl>
                                          </p:spTgt>
                                        </p:tgtEl>
                                        <p:attrNameLst>
                                          <p:attrName>ppt_y</p:attrName>
                                        </p:attrNameLst>
                                      </p:cBhvr>
                                      <p:tavLst>
                                        <p:tav tm="0">
                                          <p:val>
                                            <p:strVal val="#ppt_y-(0.354*#ppt_w-0.172*#ppt_h)"/>
                                          </p:val>
                                        </p:tav>
                                        <p:tav tm="100000">
                                          <p:val>
                                            <p:strVal val="#ppt_y-(0.354*#ppt_w-0.172*#ppt_h)-#ppt_h/2"/>
                                          </p:val>
                                        </p:tav>
                                      </p:tavLst>
                                    </p:anim>
                                    <p:anim calcmode="lin" valueType="num">
                                      <p:cBhvr>
                                        <p:cTn id="303" dur="136" fill="hold">
                                          <p:stCondLst>
                                            <p:cond delay="864"/>
                                          </p:stCondLst>
                                        </p:cTn>
                                        <p:tgtEl>
                                          <p:spTgt spid="17">
                                            <p:txEl>
                                              <p:pRg st="0" end="0"/>
                                            </p:txEl>
                                          </p:spTgt>
                                        </p:tgtEl>
                                        <p:attrNameLst>
                                          <p:attrName>ppt_y</p:attrName>
                                        </p:attrNameLst>
                                      </p:cBhvr>
                                      <p:tavLst>
                                        <p:tav tm="0">
                                          <p:val>
                                            <p:strVal val="#ppt_y-(0.354*#ppt_w-0.172*#ppt_h)"/>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3" presetClass="emph" presetSubtype="2" fill="hold" nodeType="clickEffect">
                                  <p:stCondLst>
                                    <p:cond delay="1250"/>
                                  </p:stCondLst>
                                  <p:iterate type="lt">
                                    <p:tmPct val="0"/>
                                  </p:iterate>
                                  <p:childTnLst>
                                    <p:animClr clrSpc="rgb" dir="cw">
                                      <p:cBhvr override="childStyle">
                                        <p:cTn id="307" dur="2500" fill="hold"/>
                                        <p:tgtEl>
                                          <p:spTgt spid="17">
                                            <p:txEl>
                                              <p:pRg st="0" end="0"/>
                                            </p:txEl>
                                          </p:spTgt>
                                        </p:tgtEl>
                                        <p:attrNameLst>
                                          <p:attrName>style.color</p:attrName>
                                        </p:attrNameLst>
                                      </p:cBhvr>
                                      <p:to>
                                        <a:srgbClr val="FFFF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5" grpId="1" build="allAtOnce"/>
      <p:bldP spid="16" grpId="0" animBg="1"/>
      <p:bldP spid="16" grpId="1" build="allAtOnce"/>
      <p:bldP spid="17" grpId="0" animBg="1"/>
      <p:bldP spid="2" grpId="0" animBg="1"/>
      <p:bldP spid="3" grpId="0" animBg="1"/>
      <p:bldP spid="4" grpId="0" animBg="1"/>
      <p:bldP spid="25" grpId="0" animBg="1"/>
      <p:bldP spid="26" grpId="0" animBg="1"/>
      <p:bldP spid="27" grpId="0" animBg="1"/>
      <p:bldP spid="2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70375" y="0"/>
            <a:ext cx="6396025" cy="1107996"/>
          </a:xfrm>
          <a:prstGeom prst="rect">
            <a:avLst/>
          </a:prstGeom>
          <a:noFill/>
        </p:spPr>
        <p:txBody>
          <a:bodyPr wrap="square" rtlCol="0">
            <a:spAutoFit/>
          </a:bodyPr>
          <a:lstStyle/>
          <a:p>
            <a:r>
              <a:rPr lang="bn-IN" sz="6600" b="1" dirty="0">
                <a:solidFill>
                  <a:srgbClr val="7030A0"/>
                </a:solidFill>
                <a:latin typeface="Kalpurush" panose="02000600000000000000" pitchFamily="2" charset="0"/>
                <a:cs typeface="Kalpurush" panose="02000600000000000000" pitchFamily="2" charset="0"/>
              </a:rPr>
              <a:t>বা</a:t>
            </a:r>
            <a:r>
              <a:rPr lang="bn-IN" sz="6600" b="1" dirty="0">
                <a:latin typeface="Kalpurush" panose="02000600000000000000" pitchFamily="2" charset="0"/>
                <a:cs typeface="Kalpurush" panose="02000600000000000000" pitchFamily="2" charset="0"/>
              </a:rPr>
              <a:t>ড়ীর </a:t>
            </a:r>
            <a:r>
              <a:rPr lang="bn-IN" sz="6600" b="1" dirty="0">
                <a:solidFill>
                  <a:srgbClr val="00B050"/>
                </a:solidFill>
                <a:latin typeface="Kalpurush" panose="02000600000000000000" pitchFamily="2" charset="0"/>
                <a:cs typeface="Kalpurush" panose="02000600000000000000" pitchFamily="2" charset="0"/>
              </a:rPr>
              <a:t>কাজ</a:t>
            </a:r>
            <a:r>
              <a:rPr lang="bn-IN" sz="6600" b="1" dirty="0">
                <a:latin typeface="Kalpurush" panose="02000600000000000000" pitchFamily="2" charset="0"/>
                <a:cs typeface="Kalpurush" panose="02000600000000000000" pitchFamily="2" charset="0"/>
              </a:rPr>
              <a:t> </a:t>
            </a:r>
            <a:endParaRPr lang="en-US" sz="6600" b="1" dirty="0">
              <a:latin typeface="Kalpurush" panose="02000600000000000000" pitchFamily="2" charset="0"/>
              <a:cs typeface="Kalpurush" panose="02000600000000000000" pitchFamily="2" charset="0"/>
            </a:endParaRPr>
          </a:p>
        </p:txBody>
      </p:sp>
      <p:sp>
        <p:nvSpPr>
          <p:cNvPr id="6" name="Rectangle 5"/>
          <p:cNvSpPr/>
          <p:nvPr/>
        </p:nvSpPr>
        <p:spPr>
          <a:xfrm>
            <a:off x="674076" y="4877312"/>
            <a:ext cx="10843848" cy="1077218"/>
          </a:xfrm>
          <a:prstGeom prst="rect">
            <a:avLst/>
          </a:prstGeom>
        </p:spPr>
        <p:txBody>
          <a:bodyPr wrap="square">
            <a:spAutoFit/>
          </a:bodyPr>
          <a:lstStyle/>
          <a:p>
            <a:r>
              <a:rPr lang="bn-BD" sz="3600" b="1" dirty="0">
                <a:solidFill>
                  <a:srgbClr val="FF000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রাসায়নিক </a:t>
            </a:r>
            <a:r>
              <a:rPr lang="bn-BD"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সারের পরিমিত ব্যবহারে ফসলের ফলনের তারতম্য হয় কী ?</a:t>
            </a:r>
            <a:r>
              <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en-US" sz="2800" b="1" dirty="0">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r>
              <a:rPr lang="bn-IN" sz="2800" b="1"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যুক্তি সহ শ্রেণীতে উপস্থাপণ করবে। </a:t>
            </a:r>
            <a:r>
              <a:rPr lang="bn-BD" sz="2800" b="1"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rPr>
              <a:t> </a:t>
            </a:r>
            <a:endParaRPr lang="en-US" sz="2800" b="1" dirty="0">
              <a:solidFill>
                <a:srgbClr val="0070C0"/>
              </a:solidFill>
              <a:effectLst>
                <a:outerShdw blurRad="38100" dist="38100" dir="2700000" algn="tl">
                  <a:srgbClr val="000000">
                    <a:alpha val="43137"/>
                  </a:srgbClr>
                </a:outerShdw>
              </a:effectLst>
              <a:latin typeface="Kalpurush" panose="02000600000000000000" pitchFamily="2" charset="0"/>
              <a:cs typeface="Kalpurush" panose="02000600000000000000" pitchFamily="2" charset="0"/>
            </a:endParaRPr>
          </a:p>
        </p:txBody>
      </p:sp>
      <p:pic>
        <p:nvPicPr>
          <p:cNvPr id="7" name="Picture 6">
            <a:extLst>
              <a:ext uri="{FF2B5EF4-FFF2-40B4-BE49-F238E27FC236}">
                <a16:creationId xmlns:a16="http://schemas.microsoft.com/office/drawing/2014/main" id="{9334FFC2-69EF-6D82-0CBC-505E2EEF92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6444" y="1026581"/>
            <a:ext cx="7394223" cy="3545419"/>
          </a:xfrm>
          <a:prstGeom prst="rect">
            <a:avLst/>
          </a:prstGeom>
        </p:spPr>
      </p:pic>
    </p:spTree>
    <p:extLst>
      <p:ext uri="{BB962C8B-B14F-4D97-AF65-F5344CB8AC3E}">
        <p14:creationId xmlns:p14="http://schemas.microsoft.com/office/powerpoint/2010/main" val="1613199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4)">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6" presetClass="entr" presetSubtype="0" fill="hold" grpId="0" nodeType="clickEffect">
                                  <p:stCondLst>
                                    <p:cond delay="0"/>
                                  </p:stCondLst>
                                  <p:iterate type="lt">
                                    <p:tmPct val="10000"/>
                                  </p:iterate>
                                  <p:childTnLst>
                                    <p:set>
                                      <p:cBhvr>
                                        <p:cTn id="18" dur="1" fill="hold">
                                          <p:stCondLst>
                                            <p:cond delay="0"/>
                                          </p:stCondLst>
                                        </p:cTn>
                                        <p:tgtEl>
                                          <p:spTgt spid="6"/>
                                        </p:tgtEl>
                                        <p:attrNameLst>
                                          <p:attrName>style.visibility</p:attrName>
                                        </p:attrNameLst>
                                      </p:cBhvr>
                                      <p:to>
                                        <p:strVal val="visible"/>
                                      </p:to>
                                    </p:set>
                                    <p:anim by="(-#ppt_w*2)" calcmode="lin" valueType="num">
                                      <p:cBhvr rctx="PPT">
                                        <p:cTn id="19" dur="500" autoRev="1" fill="hold">
                                          <p:stCondLst>
                                            <p:cond delay="0"/>
                                          </p:stCondLst>
                                        </p:cTn>
                                        <p:tgtEl>
                                          <p:spTgt spid="6"/>
                                        </p:tgtEl>
                                        <p:attrNameLst>
                                          <p:attrName>ppt_w</p:attrName>
                                        </p:attrNameLst>
                                      </p:cBhvr>
                                    </p:anim>
                                    <p:anim by="(#ppt_w*0.50)" calcmode="lin" valueType="num">
                                      <p:cBhvr>
                                        <p:cTn id="20" dur="500" decel="50000" autoRev="1" fill="hold">
                                          <p:stCondLst>
                                            <p:cond delay="0"/>
                                          </p:stCondLst>
                                        </p:cTn>
                                        <p:tgtEl>
                                          <p:spTgt spid="6"/>
                                        </p:tgtEl>
                                        <p:attrNameLst>
                                          <p:attrName>ppt_x</p:attrName>
                                        </p:attrNameLst>
                                      </p:cBhvr>
                                    </p:anim>
                                    <p:anim from="(-#ppt_h/2)" to="(#ppt_y)" calcmode="lin" valueType="num">
                                      <p:cBhvr>
                                        <p:cTn id="21" dur="1000" fill="hold">
                                          <p:stCondLst>
                                            <p:cond delay="0"/>
                                          </p:stCondLst>
                                        </p:cTn>
                                        <p:tgtEl>
                                          <p:spTgt spid="6"/>
                                        </p:tgtEl>
                                        <p:attrNameLst>
                                          <p:attrName>ppt_y</p:attrName>
                                        </p:attrNameLst>
                                      </p:cBhvr>
                                    </p:anim>
                                    <p:animRot by="21600000">
                                      <p:cBhvr>
                                        <p:cTn id="22" dur="100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37549" y="457201"/>
            <a:ext cx="10069975" cy="609600"/>
          </a:xfrm>
          <a:prstGeom prst="rect">
            <a:avLst/>
          </a:prstGeom>
          <a:noFill/>
        </p:spPr>
        <p:txBody>
          <a:bodyPr wrap="square" rtlCol="0">
            <a:prstTxWarp prst="textPlain">
              <a:avLst/>
            </a:prstTxWarp>
            <a:spAutoFit/>
          </a:bodyPr>
          <a:lstStyle/>
          <a:p>
            <a:r>
              <a:rPr lang="bn-IN" sz="5400" dirty="0">
                <a:ln w="0"/>
                <a:solidFill>
                  <a:srgbClr val="C00000"/>
                </a:solidFill>
                <a:effectLst>
                  <a:outerShdw blurRad="38100" dist="19050" dir="2700000" algn="tl" rotWithShape="0">
                    <a:schemeClr val="dk1">
                      <a:alpha val="40000"/>
                    </a:schemeClr>
                  </a:outerShdw>
                </a:effectLst>
                <a:latin typeface="SutonnyOMJ" pitchFamily="2" charset="0"/>
                <a:cs typeface="SutonnyOMJ" pitchFamily="2" charset="0"/>
              </a:rPr>
              <a:t>স</a:t>
            </a:r>
            <a:r>
              <a:rPr lang="bn-IN" sz="3600" dirty="0">
                <a:ln w="0"/>
                <a:effectLst>
                  <a:outerShdw blurRad="38100" dist="19050" dir="2700000" algn="tl" rotWithShape="0">
                    <a:schemeClr val="dk1">
                      <a:alpha val="40000"/>
                    </a:schemeClr>
                  </a:outerShdw>
                </a:effectLst>
                <a:latin typeface="SutonnyOMJ" pitchFamily="2" charset="0"/>
                <a:cs typeface="SutonnyOMJ" pitchFamily="2" charset="0"/>
              </a:rPr>
              <a:t>কলকে </a:t>
            </a:r>
            <a:r>
              <a:rPr lang="bn-IN" sz="4400" dirty="0">
                <a:ln w="0"/>
                <a:solidFill>
                  <a:srgbClr val="C00000"/>
                </a:solidFill>
                <a:effectLst>
                  <a:outerShdw blurRad="38100" dist="19050" dir="2700000" algn="tl" rotWithShape="0">
                    <a:schemeClr val="dk1">
                      <a:alpha val="40000"/>
                    </a:schemeClr>
                  </a:outerShdw>
                </a:effectLst>
                <a:latin typeface="SutonnyOMJ" pitchFamily="2" charset="0"/>
                <a:cs typeface="SutonnyOMJ" pitchFamily="2" charset="0"/>
              </a:rPr>
              <a:t>ধ</a:t>
            </a:r>
            <a:r>
              <a:rPr lang="bn-IN" sz="3600" dirty="0">
                <a:ln w="0"/>
                <a:effectLst>
                  <a:outerShdw blurRad="38100" dist="19050" dir="2700000" algn="tl" rotWithShape="0">
                    <a:schemeClr val="dk1">
                      <a:alpha val="40000"/>
                    </a:schemeClr>
                  </a:outerShdw>
                </a:effectLst>
                <a:latin typeface="SutonnyOMJ" pitchFamily="2" charset="0"/>
                <a:cs typeface="SutonnyOMJ" pitchFamily="2" charset="0"/>
              </a:rPr>
              <a:t>ন্যবাদ</a:t>
            </a:r>
            <a:endParaRPr lang="en-US" sz="3600" dirty="0">
              <a:ln w="0"/>
              <a:effectLst>
                <a:outerShdw blurRad="38100" dist="19050" dir="2700000" algn="tl" rotWithShape="0">
                  <a:schemeClr val="dk1">
                    <a:alpha val="40000"/>
                  </a:schemeClr>
                </a:outerShdw>
              </a:effectLst>
              <a:latin typeface="SutonnyOMJ" pitchFamily="2" charset="0"/>
              <a:cs typeface="SutonnyOMJ" pitchFamily="2" charset="0"/>
            </a:endParaRPr>
          </a:p>
        </p:txBody>
      </p:sp>
      <p:pic>
        <p:nvPicPr>
          <p:cNvPr id="6" name="Picture 5" descr="যেভাবে-চিনবেন-ভেজাল-সার.png"/>
          <p:cNvPicPr>
            <a:picLocks noChangeAspect="1"/>
          </p:cNvPicPr>
          <p:nvPr/>
        </p:nvPicPr>
        <p:blipFill>
          <a:blip r:embed="rId2"/>
          <a:srcRect l="3750" t="2500" r="3750"/>
          <a:stretch>
            <a:fillRect/>
          </a:stretch>
        </p:blipFill>
        <p:spPr>
          <a:xfrm>
            <a:off x="302542" y="1795699"/>
            <a:ext cx="1796701" cy="4301067"/>
          </a:xfrm>
          <a:prstGeom prst="rect">
            <a:avLst/>
          </a:prstGeom>
          <a:ln w="76200" cap="sq">
            <a:solidFill>
              <a:srgbClr val="00B0F0"/>
            </a:solidFill>
            <a:prstDash val="solid"/>
            <a:miter lim="800000"/>
          </a:ln>
          <a:effectLst>
            <a:outerShdw blurRad="50800" dist="38100" dir="2700000" algn="tl" rotWithShape="0">
              <a:srgbClr val="000000">
                <a:alpha val="43000"/>
              </a:srgbClr>
            </a:outerShdw>
          </a:effectLst>
        </p:spPr>
      </p:pic>
      <p:pic>
        <p:nvPicPr>
          <p:cNvPr id="4" name="Picture 2" descr="C:\Users\SMART\Desktop\munni\Bappea23201102171297919606_goodbye.gif">
            <a:extLst>
              <a:ext uri="{FF2B5EF4-FFF2-40B4-BE49-F238E27FC236}">
                <a16:creationId xmlns:a16="http://schemas.microsoft.com/office/drawing/2014/main" id="{181BA1F7-7CD6-0DDA-8324-30B93D82A095}"/>
              </a:ext>
            </a:extLst>
          </p:cNvPr>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25638" y="1285397"/>
            <a:ext cx="3029655" cy="5115402"/>
          </a:xfrm>
          <a:prstGeom prst="rect">
            <a:avLst/>
          </a:prstGeom>
          <a:ln>
            <a:noFill/>
          </a:ln>
          <a:effectLst>
            <a:softEdge rad="112500"/>
          </a:effectLst>
        </p:spPr>
      </p:pic>
      <p:sp>
        <p:nvSpPr>
          <p:cNvPr id="8" name="Title 7">
            <a:extLst>
              <a:ext uri="{FF2B5EF4-FFF2-40B4-BE49-F238E27FC236}">
                <a16:creationId xmlns:a16="http://schemas.microsoft.com/office/drawing/2014/main" id="{FDCEEE0B-048B-B75C-5E91-D9BA170F5C22}"/>
              </a:ext>
            </a:extLst>
          </p:cNvPr>
          <p:cNvSpPr>
            <a:spLocks noGrp="1"/>
          </p:cNvSpPr>
          <p:nvPr>
            <p:ph type="title"/>
          </p:nvPr>
        </p:nvSpPr>
        <p:spPr>
          <a:xfrm>
            <a:off x="10873359" y="2308302"/>
            <a:ext cx="881934" cy="3935393"/>
          </a:xfrm>
        </p:spPr>
        <p:txBody>
          <a:bodyPr>
            <a:normAutofit/>
          </a:bodyPr>
          <a:lstStyle/>
          <a:p>
            <a:r>
              <a:rPr lang="en-US" b="1" dirty="0">
                <a:solidFill>
                  <a:srgbClr val="00B050"/>
                </a:solidFill>
              </a:rPr>
              <a:t>BYE…</a:t>
            </a:r>
            <a:r>
              <a:rPr lang="en-US" sz="2400" b="1" dirty="0">
                <a:solidFill>
                  <a:srgbClr val="7030A0"/>
                </a:solidFill>
              </a:rPr>
              <a:t>BYE…</a:t>
            </a:r>
            <a:endParaRPr lang="en-US" sz="2400" dirty="0">
              <a:solidFill>
                <a:srgbClr val="C00000"/>
              </a:solidFill>
            </a:endParaRPr>
          </a:p>
        </p:txBody>
      </p:sp>
      <p:pic>
        <p:nvPicPr>
          <p:cNvPr id="9" name="Picture 8">
            <a:extLst>
              <a:ext uri="{FF2B5EF4-FFF2-40B4-BE49-F238E27FC236}">
                <a16:creationId xmlns:a16="http://schemas.microsoft.com/office/drawing/2014/main" id="{6C1C9079-4054-743C-4936-398D882E1C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5982" y="2923454"/>
            <a:ext cx="6169656" cy="33202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heel(8)">
                                      <p:cBhvr>
                                        <p:cTn id="16" dur="2000"/>
                                        <p:tgtEl>
                                          <p:spTgt spid="6"/>
                                        </p:tgtEl>
                                      </p:cBhvr>
                                    </p:animEffect>
                                  </p:childTnLst>
                                </p:cTn>
                              </p:par>
                              <p:par>
                                <p:cTn id="17" presetID="21" presetClass="entr" presetSubtype="8"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8)">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dissolve">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80">
                                          <p:stCondLst>
                                            <p:cond delay="0"/>
                                          </p:stCondLst>
                                        </p:cTn>
                                        <p:tgtEl>
                                          <p:spTgt spid="8"/>
                                        </p:tgtEl>
                                      </p:cBhvr>
                                    </p:animEffect>
                                    <p:anim calcmode="lin" valueType="num">
                                      <p:cBhvr>
                                        <p:cTn id="30"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35" dur="26">
                                          <p:stCondLst>
                                            <p:cond delay="650"/>
                                          </p:stCondLst>
                                        </p:cTn>
                                        <p:tgtEl>
                                          <p:spTgt spid="8"/>
                                        </p:tgtEl>
                                      </p:cBhvr>
                                      <p:to x="100000" y="60000"/>
                                    </p:animScale>
                                    <p:animScale>
                                      <p:cBhvr>
                                        <p:cTn id="36" dur="166" decel="50000">
                                          <p:stCondLst>
                                            <p:cond delay="676"/>
                                          </p:stCondLst>
                                        </p:cTn>
                                        <p:tgtEl>
                                          <p:spTgt spid="8"/>
                                        </p:tgtEl>
                                      </p:cBhvr>
                                      <p:to x="100000" y="100000"/>
                                    </p:animScale>
                                    <p:animScale>
                                      <p:cBhvr>
                                        <p:cTn id="37" dur="26">
                                          <p:stCondLst>
                                            <p:cond delay="1312"/>
                                          </p:stCondLst>
                                        </p:cTn>
                                        <p:tgtEl>
                                          <p:spTgt spid="8"/>
                                        </p:tgtEl>
                                      </p:cBhvr>
                                      <p:to x="100000" y="80000"/>
                                    </p:animScale>
                                    <p:animScale>
                                      <p:cBhvr>
                                        <p:cTn id="38" dur="166" decel="50000">
                                          <p:stCondLst>
                                            <p:cond delay="1338"/>
                                          </p:stCondLst>
                                        </p:cTn>
                                        <p:tgtEl>
                                          <p:spTgt spid="8"/>
                                        </p:tgtEl>
                                      </p:cBhvr>
                                      <p:to x="100000" y="100000"/>
                                    </p:animScale>
                                    <p:animScale>
                                      <p:cBhvr>
                                        <p:cTn id="39" dur="26">
                                          <p:stCondLst>
                                            <p:cond delay="1642"/>
                                          </p:stCondLst>
                                        </p:cTn>
                                        <p:tgtEl>
                                          <p:spTgt spid="8"/>
                                        </p:tgtEl>
                                      </p:cBhvr>
                                      <p:to x="100000" y="90000"/>
                                    </p:animScale>
                                    <p:animScale>
                                      <p:cBhvr>
                                        <p:cTn id="40" dur="166" decel="50000">
                                          <p:stCondLst>
                                            <p:cond delay="1668"/>
                                          </p:stCondLst>
                                        </p:cTn>
                                        <p:tgtEl>
                                          <p:spTgt spid="8"/>
                                        </p:tgtEl>
                                      </p:cBhvr>
                                      <p:to x="100000" y="100000"/>
                                    </p:animScale>
                                    <p:animScale>
                                      <p:cBhvr>
                                        <p:cTn id="41" dur="26">
                                          <p:stCondLst>
                                            <p:cond delay="1808"/>
                                          </p:stCondLst>
                                        </p:cTn>
                                        <p:tgtEl>
                                          <p:spTgt spid="8"/>
                                        </p:tgtEl>
                                      </p:cBhvr>
                                      <p:to x="100000" y="95000"/>
                                    </p:animScale>
                                    <p:animScale>
                                      <p:cBhvr>
                                        <p:cTn id="42" dur="166" decel="50000">
                                          <p:stCondLst>
                                            <p:cond delay="1834"/>
                                          </p:stCondLst>
                                        </p:cTn>
                                        <p:tgtEl>
                                          <p:spTgt spid="8"/>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1" presetClass="emph" presetSubtype="0" fill="hold" nodeType="clickEffect">
                                  <p:stCondLst>
                                    <p:cond delay="0"/>
                                  </p:stCondLst>
                                  <p:childTnLst>
                                    <p:animClr clrSpc="hsl" dir="cw">
                                      <p:cBhvr override="childStyle">
                                        <p:cTn id="46" dur="500" fill="hold"/>
                                        <p:tgtEl>
                                          <p:spTgt spid="8"/>
                                        </p:tgtEl>
                                        <p:attrNameLst>
                                          <p:attrName>style.color</p:attrName>
                                        </p:attrNameLst>
                                      </p:cBhvr>
                                      <p:by>
                                        <p:hsl h="7200000" s="0" l="0"/>
                                      </p:by>
                                    </p:animClr>
                                    <p:animClr clrSpc="hsl" dir="cw">
                                      <p:cBhvr>
                                        <p:cTn id="47" dur="500" fill="hold"/>
                                        <p:tgtEl>
                                          <p:spTgt spid="8"/>
                                        </p:tgtEl>
                                        <p:attrNameLst>
                                          <p:attrName>fillcolor</p:attrName>
                                        </p:attrNameLst>
                                      </p:cBhvr>
                                      <p:by>
                                        <p:hsl h="7200000" s="0" l="0"/>
                                      </p:by>
                                    </p:animClr>
                                    <p:animClr clrSpc="hsl" dir="cw">
                                      <p:cBhvr>
                                        <p:cTn id="48" dur="500" fill="hold"/>
                                        <p:tgtEl>
                                          <p:spTgt spid="8"/>
                                        </p:tgtEl>
                                        <p:attrNameLst>
                                          <p:attrName>stroke.color</p:attrName>
                                        </p:attrNameLst>
                                      </p:cBhvr>
                                      <p:by>
                                        <p:hsl h="7200000" s="0" l="0"/>
                                      </p:by>
                                    </p:animClr>
                                    <p:set>
                                      <p:cBhvr>
                                        <p:cTn id="49" dur="500" fill="hold"/>
                                        <p:tgtEl>
                                          <p:spTgt spid="8"/>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3" presetClass="emph" presetSubtype="2" fill="hold" grpId="1" nodeType="clickEffect">
                                  <p:stCondLst>
                                    <p:cond delay="0"/>
                                  </p:stCondLst>
                                  <p:childTnLst>
                                    <p:animClr clrSpc="rgb" dir="cw">
                                      <p:cBhvr override="childStyle">
                                        <p:cTn id="53" dur="2000" fill="hold"/>
                                        <p:tgtEl>
                                          <p:spTgt spid="8"/>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048DB0C-756A-4653-BD83-3CE24C7BDD09}"/>
              </a:ext>
            </a:extLst>
          </p:cNvPr>
          <p:cNvSpPr txBox="1"/>
          <p:nvPr/>
        </p:nvSpPr>
        <p:spPr>
          <a:xfrm>
            <a:off x="3392544" y="126302"/>
            <a:ext cx="5479143" cy="1107996"/>
          </a:xfrm>
          <a:prstGeom prst="rect">
            <a:avLst/>
          </a:prstGeom>
          <a:noFill/>
        </p:spPr>
        <p:txBody>
          <a:bodyPr wrap="square" rtlCol="0">
            <a:spAutoFit/>
          </a:bodyPr>
          <a:lstStyle/>
          <a:p>
            <a:pPr algn="ctr"/>
            <a:r>
              <a:rPr lang="en-US" sz="6600" b="1" i="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শি</a:t>
            </a:r>
            <a:r>
              <a:rPr lang="en-US" sz="4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ক্ষক</a:t>
            </a:r>
            <a:r>
              <a:rPr lang="en-US" sz="4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a:solidFill>
                  <a:srgbClr val="00B050"/>
                </a:solidFill>
                <a:effectLst>
                  <a:outerShdw blurRad="38100" dist="38100" dir="2700000" algn="tl">
                    <a:srgbClr val="000000">
                      <a:alpha val="43137"/>
                    </a:srgbClr>
                  </a:outerShdw>
                </a:effectLst>
                <a:latin typeface="NikoshBAN" pitchFamily="2" charset="0"/>
                <a:cs typeface="NikoshBAN" pitchFamily="2" charset="0"/>
              </a:rPr>
              <a:t>পরিচিতি</a:t>
            </a:r>
            <a:r>
              <a:rPr lang="en-US" sz="4400" b="1" dirty="0">
                <a:solidFill>
                  <a:srgbClr val="00B050"/>
                </a:solidFill>
                <a:effectLst>
                  <a:outerShdw blurRad="38100" dist="38100" dir="2700000" algn="tl">
                    <a:srgbClr val="000000">
                      <a:alpha val="43137"/>
                    </a:srgbClr>
                  </a:outerShdw>
                </a:effectLst>
                <a:latin typeface="NikoshBAN" pitchFamily="2" charset="0"/>
                <a:cs typeface="NikoshBAN" pitchFamily="2" charset="0"/>
              </a:rPr>
              <a:t> </a:t>
            </a:r>
          </a:p>
        </p:txBody>
      </p:sp>
      <p:pic>
        <p:nvPicPr>
          <p:cNvPr id="13" name="Picture 12">
            <a:extLst>
              <a:ext uri="{FF2B5EF4-FFF2-40B4-BE49-F238E27FC236}">
                <a16:creationId xmlns:a16="http://schemas.microsoft.com/office/drawing/2014/main" id="{A9166DAD-D9BA-F1CE-E9A5-06D39C37FE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6885" y="407448"/>
            <a:ext cx="2842596" cy="291973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4" name="Text Box 2">
            <a:extLst>
              <a:ext uri="{FF2B5EF4-FFF2-40B4-BE49-F238E27FC236}">
                <a16:creationId xmlns:a16="http://schemas.microsoft.com/office/drawing/2014/main" id="{A057165D-0175-425E-8AF8-E7EB912B54E0}"/>
              </a:ext>
            </a:extLst>
          </p:cNvPr>
          <p:cNvSpPr txBox="1">
            <a:spLocks noChangeArrowheads="1"/>
          </p:cNvSpPr>
          <p:nvPr/>
        </p:nvSpPr>
        <p:spPr bwMode="auto">
          <a:xfrm>
            <a:off x="631924" y="3530822"/>
            <a:ext cx="4171570"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scene3d>
              <a:camera prst="obliqueBottomRight"/>
              <a:lightRig rig="threePt" dir="t"/>
            </a:scene3d>
          </a:bodyPr>
          <a:lstStyle/>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3200" b="1" i="0" u="none" strike="noStrike" cap="none" normalizeH="0" baseline="0" dirty="0" err="1">
                <a:ln>
                  <a:solidFill>
                    <a:srgbClr val="00B0F0"/>
                  </a:solidFill>
                </a:ln>
                <a:solidFill>
                  <a:srgbClr val="0070C0"/>
                </a:solidFill>
                <a:effectLst/>
                <a:latin typeface="SutonnyOMJ" panose="01010600010101010101" pitchFamily="2" charset="0"/>
              </a:rPr>
              <a:t>নান্টূ</a:t>
            </a:r>
            <a:r>
              <a:rPr kumimoji="0" lang="en-US" altLang="en-US" sz="3200" b="1" i="0" u="none" strike="noStrike" cap="none" normalizeH="0" baseline="0" dirty="0">
                <a:ln>
                  <a:solidFill>
                    <a:srgbClr val="00B0F0"/>
                  </a:solidFill>
                </a:ln>
                <a:solidFill>
                  <a:srgbClr val="0070C0"/>
                </a:solidFill>
                <a:effectLst/>
                <a:latin typeface="SutonnyOMJ" panose="01010600010101010101" pitchFamily="2" charset="0"/>
              </a:rPr>
              <a:t> </a:t>
            </a:r>
            <a:r>
              <a:rPr kumimoji="0" lang="en-US" altLang="en-US" sz="3200" b="1" i="0" u="none" strike="noStrike" cap="none" normalizeH="0" baseline="0" dirty="0" err="1">
                <a:ln>
                  <a:solidFill>
                    <a:srgbClr val="00B0F0"/>
                  </a:solidFill>
                </a:ln>
                <a:solidFill>
                  <a:srgbClr val="0070C0"/>
                </a:solidFill>
                <a:effectLst/>
                <a:latin typeface="SutonnyOMJ" panose="01010600010101010101" pitchFamily="2" charset="0"/>
              </a:rPr>
              <a:t>বিশ্বাস</a:t>
            </a:r>
            <a:endParaRPr kumimoji="0" lang="en-US" altLang="en-US" sz="3200" b="1" i="0" u="none" strike="noStrike" cap="none" normalizeH="0" baseline="0" dirty="0">
              <a:ln>
                <a:solidFill>
                  <a:srgbClr val="00B0F0"/>
                </a:solidFill>
              </a:ln>
              <a:solidFill>
                <a:srgbClr val="0070C0"/>
              </a:solidFill>
              <a:effectLst/>
              <a:latin typeface="+mn-ea"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bn-IN" altLang="en-US" sz="2800" b="1" i="1" u="none" strike="noStrike" cap="none" normalizeH="0" baseline="0" dirty="0">
                <a:ln>
                  <a:noFill/>
                </a:ln>
                <a:solidFill>
                  <a:srgbClr val="00B050"/>
                </a:solidFill>
                <a:effectLst/>
                <a:latin typeface="SutonnyOMJ" panose="01010600010101010101" pitchFamily="2" charset="0"/>
              </a:rPr>
              <a:t>সহকারী শিক্ষক ( কৃষি </a:t>
            </a:r>
            <a:r>
              <a:rPr kumimoji="0" lang="en-US" altLang="en-US" sz="2800" b="1" i="1" u="none" strike="noStrike" cap="none" normalizeH="0" baseline="0" dirty="0">
                <a:ln>
                  <a:noFill/>
                </a:ln>
                <a:solidFill>
                  <a:srgbClr val="00B050"/>
                </a:solidFill>
                <a:effectLst/>
                <a:latin typeface="SutonnyOMJ" panose="01010600010101010101" pitchFamily="2"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400" b="1" i="0" u="none" strike="noStrike" cap="none" normalizeH="0" baseline="0" dirty="0" err="1">
                <a:ln>
                  <a:noFill/>
                </a:ln>
                <a:solidFill>
                  <a:srgbClr val="7030A0"/>
                </a:solidFill>
                <a:effectLst/>
                <a:latin typeface="SutonnyOMJ" panose="01010600010101010101" pitchFamily="2" charset="0"/>
              </a:rPr>
              <a:t>হাসান</a:t>
            </a:r>
            <a:r>
              <a:rPr kumimoji="0" lang="en-US" altLang="en-US" sz="2400" b="1" i="0" u="none" strike="noStrike" cap="none" normalizeH="0" baseline="0" dirty="0">
                <a:ln>
                  <a:noFill/>
                </a:ln>
                <a:solidFill>
                  <a:srgbClr val="7030A0"/>
                </a:solidFill>
                <a:effectLst/>
                <a:latin typeface="SutonnyOMJ" panose="01010600010101010101" pitchFamily="2" charset="0"/>
              </a:rPr>
              <a:t> </a:t>
            </a:r>
            <a:r>
              <a:rPr kumimoji="0" lang="en-US" altLang="en-US" sz="2400" b="1" i="0" u="none" strike="noStrike" cap="none" normalizeH="0" baseline="0" dirty="0" err="1">
                <a:ln>
                  <a:noFill/>
                </a:ln>
                <a:solidFill>
                  <a:srgbClr val="7030A0"/>
                </a:solidFill>
                <a:effectLst/>
                <a:latin typeface="SutonnyOMJ" panose="01010600010101010101" pitchFamily="2" charset="0"/>
              </a:rPr>
              <a:t>আলী</a:t>
            </a:r>
            <a:r>
              <a:rPr kumimoji="0" lang="en-US" altLang="en-US" sz="2400" b="1" i="0" u="none" strike="noStrike" cap="none" normalizeH="0" baseline="0" dirty="0">
                <a:ln>
                  <a:noFill/>
                </a:ln>
                <a:solidFill>
                  <a:srgbClr val="7030A0"/>
                </a:solidFill>
                <a:effectLst/>
                <a:latin typeface="SutonnyOMJ" panose="01010600010101010101" pitchFamily="2" charset="0"/>
              </a:rPr>
              <a:t> </a:t>
            </a:r>
            <a:r>
              <a:rPr kumimoji="0" lang="bn-IN" altLang="en-US" sz="2400" b="1" i="0" u="none" strike="noStrike" cap="none" normalizeH="0" baseline="0" dirty="0">
                <a:ln>
                  <a:noFill/>
                </a:ln>
                <a:solidFill>
                  <a:srgbClr val="7030A0"/>
                </a:solidFill>
                <a:effectLst/>
                <a:latin typeface="SutonnyOMJ" panose="01010600010101010101" pitchFamily="2" charset="0"/>
              </a:rPr>
              <a:t> </a:t>
            </a:r>
            <a:r>
              <a:rPr kumimoji="0" lang="bn-IN" altLang="en-US" sz="2400" b="1" i="0" u="none" strike="noStrike" cap="none" normalizeH="0" baseline="0" dirty="0">
                <a:ln>
                  <a:noFill/>
                </a:ln>
                <a:solidFill>
                  <a:srgbClr val="7030A0"/>
                </a:solidFill>
                <a:effectLst/>
                <a:latin typeface="Amasis MT Pro Black" panose="020B0604020202020204" pitchFamily="18" charset="0"/>
              </a:rPr>
              <a:t>দাখিল মাদ্রাসা</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2000" b="1" i="0" u="none" strike="noStrike" cap="none" normalizeH="0" baseline="0" dirty="0" err="1">
                <a:ln>
                  <a:noFill/>
                </a:ln>
                <a:solidFill>
                  <a:srgbClr val="7030A0"/>
                </a:solidFill>
                <a:effectLst/>
                <a:latin typeface="Amasis MT Pro Black" panose="020B0604020202020204" pitchFamily="18" charset="0"/>
              </a:rPr>
              <a:t>মদন</a:t>
            </a:r>
            <a:r>
              <a:rPr kumimoji="0" lang="en-US" altLang="en-US" sz="2000" b="1" i="0" u="none" strike="noStrike" cap="none" normalizeH="0" baseline="0" dirty="0">
                <a:ln>
                  <a:noFill/>
                </a:ln>
                <a:solidFill>
                  <a:srgbClr val="7030A0"/>
                </a:solidFill>
                <a:effectLst/>
                <a:latin typeface="Amasis MT Pro Black" panose="020B0604020202020204" pitchFamily="18" charset="0"/>
              </a:rPr>
              <a:t>, </a:t>
            </a:r>
            <a:r>
              <a:rPr kumimoji="0" lang="en-US" altLang="en-US" sz="2000" b="1" i="0" u="none" strike="noStrike" cap="none" normalizeH="0" baseline="0" dirty="0" err="1">
                <a:ln>
                  <a:noFill/>
                </a:ln>
                <a:solidFill>
                  <a:srgbClr val="7030A0"/>
                </a:solidFill>
                <a:effectLst/>
                <a:latin typeface="Amasis MT Pro Black" panose="020B0604020202020204" pitchFamily="18" charset="0"/>
              </a:rPr>
              <a:t>নেত্রকোনা</a:t>
            </a:r>
            <a:r>
              <a:rPr kumimoji="0" lang="en-US" altLang="en-US" sz="2000" b="1" i="0" u="none" strike="noStrike" cap="none" normalizeH="0" baseline="0" dirty="0">
                <a:ln>
                  <a:noFill/>
                </a:ln>
                <a:solidFill>
                  <a:srgbClr val="7030A0"/>
                </a:solidFill>
                <a:effectLst/>
                <a:latin typeface="Amasis MT Pro Black" panose="020B0604020202020204" pitchFamily="18" charset="0"/>
              </a:rPr>
              <a:t>।</a:t>
            </a: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1" i="0" u="none" strike="noStrike" cap="none" normalizeH="0" baseline="0" dirty="0" err="1">
                <a:ln>
                  <a:noFill/>
                </a:ln>
                <a:solidFill>
                  <a:srgbClr val="000000"/>
                </a:solidFill>
                <a:effectLst/>
                <a:latin typeface="SutonnyOMJ" panose="01010600010101010101" pitchFamily="2" charset="0"/>
              </a:rPr>
              <a:t>মোবা</a:t>
            </a:r>
            <a:r>
              <a:rPr kumimoji="0" lang="en-US" altLang="en-US" sz="1600" b="1" i="0" u="none" strike="noStrike" cap="none" normalizeH="0" baseline="0" dirty="0">
                <a:ln>
                  <a:noFill/>
                </a:ln>
                <a:solidFill>
                  <a:srgbClr val="000000"/>
                </a:solidFill>
                <a:effectLst/>
                <a:latin typeface="SutonnyOMJ" panose="01010600010101010101" pitchFamily="2" charset="0"/>
              </a:rPr>
              <a:t> :০১৭৬৮৯৫২৩৮০</a:t>
            </a:r>
            <a:endParaRPr kumimoji="0" lang="en-US" altLang="en-US" sz="1600" b="1" i="0" u="none" strike="noStrike" cap="none" normalizeH="0" baseline="0" dirty="0">
              <a:ln>
                <a:noFill/>
              </a:ln>
              <a:solidFill>
                <a:srgbClr val="000000"/>
              </a:solidFill>
              <a:effectLst/>
              <a:latin typeface="+mn-ea" charset="0"/>
            </a:endParaRPr>
          </a:p>
          <a:p>
            <a:pPr marL="0" marR="0" lvl="0" indent="0" algn="l" defTabSz="914400" rtl="0" eaLnBrk="0" fontAlgn="base" latinLnBrk="0" hangingPunct="0">
              <a:lnSpc>
                <a:spcPct val="100000"/>
              </a:lnSpc>
              <a:spcBef>
                <a:spcPct val="0"/>
              </a:spcBef>
              <a:spcAft>
                <a:spcPts val="800"/>
              </a:spcAft>
              <a:buClrTx/>
              <a:buSzTx/>
              <a:buFontTx/>
              <a:buNone/>
              <a:tabLst/>
            </a:pPr>
            <a:r>
              <a:rPr kumimoji="0" lang="en-US" altLang="en-US" sz="1600" b="0" i="0" u="none" strike="noStrike" cap="none" normalizeH="0" baseline="0" dirty="0">
                <a:ln>
                  <a:noFill/>
                </a:ln>
                <a:solidFill>
                  <a:srgbClr val="000000"/>
                </a:solidFill>
                <a:effectLst/>
                <a:latin typeface="Calibri" panose="020F0502020204030204" pitchFamily="34" charset="0"/>
              </a:rPr>
              <a:t>Email:</a:t>
            </a:r>
            <a:r>
              <a:rPr kumimoji="0" lang="en-US" altLang="en-US" sz="1600" b="1" i="1" u="sng" strike="noStrike" cap="none" normalizeH="0" baseline="0" dirty="0">
                <a:ln>
                  <a:noFill/>
                </a:ln>
                <a:solidFill>
                  <a:srgbClr val="4472C4"/>
                </a:solidFill>
                <a:effectLst/>
                <a:latin typeface="Calibri" panose="020F0502020204030204" pitchFamily="34" charset="0"/>
              </a:rPr>
              <a:t>nanto11.12.81@gmail.com</a:t>
            </a:r>
            <a:endParaRPr kumimoji="0" lang="en-US" altLang="en-US" sz="1600" b="0" i="1" u="sng" strike="noStrike" cap="none" normalizeH="0" baseline="0" dirty="0">
              <a:ln>
                <a:noFill/>
              </a:ln>
              <a:solidFill>
                <a:srgbClr val="000000"/>
              </a:solidFill>
              <a:effectLst/>
              <a:latin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3" name="Picture 2">
            <a:extLst>
              <a:ext uri="{FF2B5EF4-FFF2-40B4-BE49-F238E27FC236}">
                <a16:creationId xmlns:a16="http://schemas.microsoft.com/office/drawing/2014/main" id="{CF1F823D-DD7D-F860-455F-77B65299EE1A}"/>
              </a:ext>
            </a:extLst>
          </p:cNvPr>
          <p:cNvPicPr>
            <a:picLocks noChangeAspect="1"/>
          </p:cNvPicPr>
          <p:nvPr/>
        </p:nvPicPr>
        <p:blipFill rotWithShape="1">
          <a:blip r:embed="rId3">
            <a:extLst>
              <a:ext uri="{BEBA8EAE-BF5A-486C-A8C5-ECC9F3942E4B}">
                <a14:imgProps xmlns:a14="http://schemas.microsoft.com/office/drawing/2010/main">
                  <a14:imgLayer r:embed="rId4">
                    <a14:imgEffect>
                      <a14:backgroundRemoval t="13000" b="95400" l="3400" r="99000"/>
                    </a14:imgEffect>
                  </a14:imgLayer>
                </a14:imgProps>
              </a:ext>
              <a:ext uri="{28A0092B-C50C-407E-A947-70E740481C1C}">
                <a14:useLocalDpi xmlns:a14="http://schemas.microsoft.com/office/drawing/2010/main" val="0"/>
              </a:ext>
            </a:extLst>
          </a:blip>
          <a:srcRect l="5446" t="13837" r="5514" b="6523"/>
          <a:stretch/>
        </p:blipFill>
        <p:spPr>
          <a:xfrm>
            <a:off x="5264181" y="796908"/>
            <a:ext cx="1365739" cy="5616356"/>
          </a:xfrm>
          <a:prstGeom prst="rect">
            <a:avLst/>
          </a:prstGeom>
        </p:spPr>
      </p:pic>
      <p:pic>
        <p:nvPicPr>
          <p:cNvPr id="4" name="Picture 3">
            <a:extLst>
              <a:ext uri="{FF2B5EF4-FFF2-40B4-BE49-F238E27FC236}">
                <a16:creationId xmlns:a16="http://schemas.microsoft.com/office/drawing/2014/main" id="{48C481D3-DC7C-0DAF-AF5B-644502B0339E}"/>
              </a:ext>
            </a:extLst>
          </p:cNvPr>
          <p:cNvPicPr>
            <a:picLocks noChangeAspect="1"/>
          </p:cNvPicPr>
          <p:nvPr/>
        </p:nvPicPr>
        <p:blipFill rotWithShape="1">
          <a:blip r:embed="rId5">
            <a:extLst>
              <a:ext uri="{28A0092B-C50C-407E-A947-70E740481C1C}">
                <a14:useLocalDpi xmlns:a14="http://schemas.microsoft.com/office/drawing/2010/main" val="0"/>
              </a:ext>
            </a:extLst>
          </a:blip>
          <a:srcRect l="26007" r="24674" b="2028"/>
          <a:stretch/>
        </p:blipFill>
        <p:spPr>
          <a:xfrm>
            <a:off x="9329194" y="680300"/>
            <a:ext cx="1820768" cy="2250337"/>
          </a:xfrm>
          <a:prstGeom prst="rect">
            <a:avLst/>
          </a:prstGeom>
        </p:spPr>
      </p:pic>
      <p:sp>
        <p:nvSpPr>
          <p:cNvPr id="6" name="TextBox 5">
            <a:extLst>
              <a:ext uri="{FF2B5EF4-FFF2-40B4-BE49-F238E27FC236}">
                <a16:creationId xmlns:a16="http://schemas.microsoft.com/office/drawing/2014/main" id="{4A87EF93-F9C7-3ADB-3178-6E84C33984E4}"/>
              </a:ext>
            </a:extLst>
          </p:cNvPr>
          <p:cNvSpPr txBox="1"/>
          <p:nvPr/>
        </p:nvSpPr>
        <p:spPr>
          <a:xfrm>
            <a:off x="5066612" y="3181610"/>
            <a:ext cx="6971817" cy="3231654"/>
          </a:xfrm>
          <a:prstGeom prst="rect">
            <a:avLst/>
          </a:prstGeom>
          <a:noFill/>
        </p:spPr>
        <p:txBody>
          <a:bodyPr wrap="square">
            <a:spAutoFit/>
          </a:bodyPr>
          <a:lstStyle/>
          <a:p>
            <a:r>
              <a:rPr lang="en-US" sz="5400" b="1" dirty="0">
                <a:ln>
                  <a:solidFill>
                    <a:schemeClr val="tx1"/>
                  </a:solidFill>
                </a:ln>
                <a:effectLst>
                  <a:glow rad="139700">
                    <a:schemeClr val="accent6">
                      <a:satMod val="175000"/>
                      <a:alpha val="40000"/>
                    </a:schemeClr>
                  </a:glow>
                </a:effectLst>
                <a:latin typeface="SutonnyOMJ" pitchFamily="2" charset="0"/>
                <a:cs typeface="SutonnyOMJ" pitchFamily="2" charset="0"/>
              </a:rPr>
              <a:t>         </a:t>
            </a:r>
            <a:r>
              <a:rPr lang="en-US" sz="5400" b="1" dirty="0" err="1">
                <a:ln>
                  <a:solidFill>
                    <a:schemeClr val="tx1"/>
                  </a:solidFill>
                </a:ln>
                <a:effectLst>
                  <a:glow rad="139700">
                    <a:schemeClr val="accent6">
                      <a:satMod val="175000"/>
                      <a:alpha val="40000"/>
                    </a:schemeClr>
                  </a:glow>
                </a:effectLst>
                <a:latin typeface="SutonnyOMJ" pitchFamily="2" charset="0"/>
                <a:cs typeface="SutonnyOMJ" pitchFamily="2" charset="0"/>
              </a:rPr>
              <a:t>শ্রেনী</a:t>
            </a:r>
            <a:r>
              <a:rPr lang="en-US" sz="5400" b="1" dirty="0">
                <a:ln>
                  <a:solidFill>
                    <a:schemeClr val="tx1"/>
                  </a:solidFill>
                </a:ln>
                <a:effectLst>
                  <a:glow rad="139700">
                    <a:schemeClr val="accent6">
                      <a:satMod val="175000"/>
                      <a:alpha val="40000"/>
                    </a:schemeClr>
                  </a:glow>
                </a:effectLst>
                <a:latin typeface="SutonnyOMJ" pitchFamily="2" charset="0"/>
                <a:cs typeface="SutonnyOMJ" pitchFamily="2" charset="0"/>
              </a:rPr>
              <a:t>: </a:t>
            </a:r>
            <a:r>
              <a:rPr lang="en-US" sz="5400" b="1" dirty="0" err="1">
                <a:ln>
                  <a:solidFill>
                    <a:schemeClr val="tx1"/>
                  </a:solidFill>
                </a:ln>
                <a:effectLst>
                  <a:glow rad="139700">
                    <a:schemeClr val="accent6">
                      <a:satMod val="175000"/>
                      <a:alpha val="40000"/>
                    </a:schemeClr>
                  </a:glow>
                </a:effectLst>
                <a:latin typeface="SutonnyOMJ" pitchFamily="2" charset="0"/>
                <a:cs typeface="SutonnyOMJ" pitchFamily="2" charset="0"/>
              </a:rPr>
              <a:t>অষ্টম</a:t>
            </a:r>
            <a:r>
              <a:rPr lang="en-US" sz="5400" b="1" dirty="0">
                <a:ln>
                  <a:solidFill>
                    <a:schemeClr val="tx1"/>
                  </a:solidFill>
                </a:ln>
                <a:effectLst>
                  <a:glow rad="139700">
                    <a:schemeClr val="accent6">
                      <a:satMod val="175000"/>
                      <a:alpha val="40000"/>
                    </a:schemeClr>
                  </a:glow>
                </a:effectLst>
                <a:latin typeface="SutonnyOMJ" pitchFamily="2" charset="0"/>
                <a:cs typeface="SutonnyOMJ" pitchFamily="2" charset="0"/>
              </a:rPr>
              <a:t> </a:t>
            </a:r>
          </a:p>
          <a:p>
            <a:r>
              <a:rPr lang="en-US" sz="5400" b="1" dirty="0">
                <a:ln>
                  <a:solidFill>
                    <a:schemeClr val="tx1"/>
                  </a:solidFill>
                </a:ln>
                <a:effectLst>
                  <a:glow rad="139700">
                    <a:schemeClr val="accent6">
                      <a:satMod val="175000"/>
                      <a:alpha val="40000"/>
                    </a:schemeClr>
                  </a:glow>
                </a:effectLst>
                <a:latin typeface="SutonnyOMJ" pitchFamily="2" charset="0"/>
                <a:cs typeface="SutonnyOMJ" pitchFamily="2" charset="0"/>
              </a:rPr>
              <a:t>         </a:t>
            </a:r>
            <a:r>
              <a:rPr lang="bn-IN" sz="5400" b="1" dirty="0">
                <a:ln>
                  <a:solidFill>
                    <a:schemeClr val="tx1"/>
                  </a:solidFill>
                </a:ln>
                <a:effectLst>
                  <a:glow rad="139700">
                    <a:schemeClr val="accent6">
                      <a:satMod val="175000"/>
                      <a:alpha val="40000"/>
                    </a:schemeClr>
                  </a:glow>
                </a:effectLst>
                <a:latin typeface="SutonnyOMJ" pitchFamily="2" charset="0"/>
                <a:cs typeface="SutonnyOMJ" pitchFamily="2" charset="0"/>
              </a:rPr>
              <a:t>অধ্যায়ঃ-</a:t>
            </a:r>
            <a:r>
              <a:rPr lang="en-US" sz="5400" b="1" dirty="0">
                <a:ln>
                  <a:solidFill>
                    <a:schemeClr val="tx1"/>
                  </a:solidFill>
                </a:ln>
                <a:effectLst>
                  <a:glow rad="139700">
                    <a:schemeClr val="accent6">
                      <a:satMod val="175000"/>
                      <a:alpha val="40000"/>
                    </a:schemeClr>
                  </a:glow>
                </a:effectLst>
                <a:latin typeface="SutonnyOMJ" pitchFamily="2" charset="0"/>
                <a:cs typeface="SutonnyOMJ" pitchFamily="2" charset="0"/>
              </a:rPr>
              <a:t>  </a:t>
            </a:r>
            <a:r>
              <a:rPr lang="en-US" sz="5400" b="1" dirty="0" err="1">
                <a:ln>
                  <a:solidFill>
                    <a:srgbClr val="0070C0"/>
                  </a:solidFill>
                </a:ln>
                <a:effectLst>
                  <a:glow rad="139700">
                    <a:schemeClr val="accent6">
                      <a:satMod val="175000"/>
                      <a:alpha val="40000"/>
                    </a:schemeClr>
                  </a:glow>
                </a:effectLst>
                <a:latin typeface="SutonnyOMJ" pitchFamily="2" charset="0"/>
                <a:cs typeface="SutonnyOMJ" pitchFamily="2" charset="0"/>
              </a:rPr>
              <a:t>তৃতীয়</a:t>
            </a:r>
            <a:endParaRPr lang="en-US" sz="5400" b="1" dirty="0">
              <a:ln>
                <a:solidFill>
                  <a:srgbClr val="0070C0"/>
                </a:solidFill>
              </a:ln>
              <a:effectLst>
                <a:glow rad="139700">
                  <a:schemeClr val="accent6">
                    <a:satMod val="175000"/>
                    <a:alpha val="40000"/>
                  </a:schemeClr>
                </a:glow>
              </a:effectLst>
              <a:latin typeface="SutonnyOMJ" pitchFamily="2" charset="0"/>
              <a:cs typeface="SutonnyOMJ" pitchFamily="2" charset="0"/>
            </a:endParaRPr>
          </a:p>
          <a:p>
            <a:r>
              <a:rPr lang="en-US"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         </a:t>
            </a:r>
            <a:r>
              <a:rPr lang="bn-IN"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পাঠ-৪:জমিতে সার</a:t>
            </a:r>
            <a:r>
              <a:rPr lang="en-US"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 </a:t>
            </a:r>
            <a:r>
              <a:rPr lang="bn-IN"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প্রয়োগ</a:t>
            </a:r>
            <a:r>
              <a:rPr lang="en-US"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 </a:t>
            </a:r>
            <a:r>
              <a:rPr lang="bn-IN"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ও</a:t>
            </a:r>
          </a:p>
          <a:p>
            <a:r>
              <a:rPr lang="en-US" sz="4800" b="1" dirty="0">
                <a:ln>
                  <a:solidFill>
                    <a:schemeClr val="tx1"/>
                  </a:solidFill>
                </a:ln>
                <a:solidFill>
                  <a:srgbClr val="FFFF00"/>
                </a:solidFill>
                <a:effectLst>
                  <a:glow rad="139700">
                    <a:schemeClr val="accent6">
                      <a:satMod val="175000"/>
                      <a:alpha val="40000"/>
                    </a:schemeClr>
                  </a:glow>
                </a:effectLst>
                <a:latin typeface="SutonnyOMJ" pitchFamily="2" charset="0"/>
                <a:cs typeface="SutonnyOMJ" pitchFamily="2" charset="0"/>
              </a:rPr>
              <a:t>         </a:t>
            </a:r>
            <a:r>
              <a:rPr lang="bn-IN" sz="4800" b="1" dirty="0">
                <a:ln>
                  <a:solidFill>
                    <a:schemeClr val="tx1"/>
                  </a:solidFill>
                </a:ln>
                <a:solidFill>
                  <a:srgbClr val="92D050"/>
                </a:solidFill>
                <a:effectLst>
                  <a:glow rad="139700">
                    <a:schemeClr val="accent6">
                      <a:satMod val="175000"/>
                      <a:alpha val="40000"/>
                    </a:schemeClr>
                  </a:glow>
                </a:effectLst>
                <a:latin typeface="SutonnyOMJ" pitchFamily="2" charset="0"/>
                <a:cs typeface="SutonnyOMJ" pitchFamily="2" charset="0"/>
              </a:rPr>
              <a:t>পাঠ-৫:</a:t>
            </a:r>
            <a:r>
              <a:rPr lang="en-US" sz="4800" b="1" dirty="0" err="1">
                <a:ln>
                  <a:solidFill>
                    <a:schemeClr val="tx1"/>
                  </a:solidFill>
                </a:ln>
                <a:solidFill>
                  <a:srgbClr val="92D050"/>
                </a:solidFill>
                <a:effectLst>
                  <a:glow rad="139700">
                    <a:schemeClr val="accent6">
                      <a:satMod val="175000"/>
                      <a:alpha val="40000"/>
                    </a:schemeClr>
                  </a:glow>
                </a:effectLst>
                <a:latin typeface="SutonnyOMJ" pitchFamily="2" charset="0"/>
                <a:cs typeface="SutonnyOMJ" pitchFamily="2" charset="0"/>
              </a:rPr>
              <a:t>সার</a:t>
            </a:r>
            <a:r>
              <a:rPr lang="en-US" sz="4800" b="1" dirty="0">
                <a:ln>
                  <a:solidFill>
                    <a:schemeClr val="tx1"/>
                  </a:solidFill>
                </a:ln>
                <a:solidFill>
                  <a:srgbClr val="92D050"/>
                </a:solidFill>
                <a:effectLst>
                  <a:glow rad="139700">
                    <a:schemeClr val="accent6">
                      <a:satMod val="175000"/>
                      <a:alpha val="40000"/>
                    </a:schemeClr>
                  </a:glow>
                </a:effectLst>
                <a:latin typeface="SutonnyOMJ" pitchFamily="2" charset="0"/>
                <a:cs typeface="SutonnyOMJ" pitchFamily="2" charset="0"/>
              </a:rPr>
              <a:t> </a:t>
            </a:r>
            <a:r>
              <a:rPr lang="bn-IN" sz="4800" b="1" dirty="0">
                <a:ln>
                  <a:solidFill>
                    <a:schemeClr val="tx1"/>
                  </a:solidFill>
                </a:ln>
                <a:solidFill>
                  <a:srgbClr val="92D050"/>
                </a:solidFill>
                <a:effectLst>
                  <a:glow rad="139700">
                    <a:schemeClr val="accent6">
                      <a:satMod val="175000"/>
                      <a:alpha val="40000"/>
                    </a:schemeClr>
                  </a:glow>
                </a:effectLst>
                <a:latin typeface="SutonnyOMJ" pitchFamily="2" charset="0"/>
                <a:cs typeface="SutonnyOMJ" pitchFamily="2" charset="0"/>
              </a:rPr>
              <a:t>ব্যবহারেসাশ্রয়।</a:t>
            </a:r>
            <a:endParaRPr lang="en-US" sz="4800" b="1" dirty="0">
              <a:ln>
                <a:solidFill>
                  <a:schemeClr val="tx1"/>
                </a:solidFill>
              </a:ln>
              <a:solidFill>
                <a:srgbClr val="92D050"/>
              </a:solidFill>
              <a:effectLst>
                <a:glow rad="139700">
                  <a:schemeClr val="accent6">
                    <a:satMod val="175000"/>
                    <a:alpha val="40000"/>
                  </a:schemeClr>
                </a:glow>
              </a:effectLst>
              <a:latin typeface="SutonnyOMJ" pitchFamily="2" charset="0"/>
              <a:cs typeface="SutonnyOMJ" pitchFamily="2" charset="0"/>
            </a:endParaRPr>
          </a:p>
        </p:txBody>
      </p:sp>
    </p:spTree>
    <p:extLst>
      <p:ext uri="{BB962C8B-B14F-4D97-AF65-F5344CB8AC3E}">
        <p14:creationId xmlns:p14="http://schemas.microsoft.com/office/powerpoint/2010/main" val="2890097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heel(8)">
                                      <p:cBhvr>
                                        <p:cTn id="16" dur="20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circle(in)">
                                      <p:cBhvr>
                                        <p:cTn id="21" dur="2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down)">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56" presetClass="entr" presetSubtype="0" fill="hold" grpId="0" nodeType="clickEffect">
                                  <p:stCondLst>
                                    <p:cond delay="250"/>
                                  </p:stCondLst>
                                  <p:iterate type="lt">
                                    <p:tmPct val="10000"/>
                                  </p:iterate>
                                  <p:childTnLst>
                                    <p:set>
                                      <p:cBhvr>
                                        <p:cTn id="30" dur="1" fill="hold">
                                          <p:stCondLst>
                                            <p:cond delay="0"/>
                                          </p:stCondLst>
                                        </p:cTn>
                                        <p:tgtEl>
                                          <p:spTgt spid="14"/>
                                        </p:tgtEl>
                                        <p:attrNameLst>
                                          <p:attrName>style.visibility</p:attrName>
                                        </p:attrNameLst>
                                      </p:cBhvr>
                                      <p:to>
                                        <p:strVal val="visible"/>
                                      </p:to>
                                    </p:set>
                                    <p:anim by="(-#ppt_w*2)" calcmode="lin" valueType="num">
                                      <p:cBhvr rctx="PPT">
                                        <p:cTn id="31" dur="375" autoRev="1" fill="hold">
                                          <p:stCondLst>
                                            <p:cond delay="0"/>
                                          </p:stCondLst>
                                        </p:cTn>
                                        <p:tgtEl>
                                          <p:spTgt spid="14"/>
                                        </p:tgtEl>
                                        <p:attrNameLst>
                                          <p:attrName>ppt_w</p:attrName>
                                        </p:attrNameLst>
                                      </p:cBhvr>
                                    </p:anim>
                                    <p:anim by="(#ppt_w*0.50)" calcmode="lin" valueType="num">
                                      <p:cBhvr>
                                        <p:cTn id="32" dur="375" decel="50000" autoRev="1" fill="hold">
                                          <p:stCondLst>
                                            <p:cond delay="0"/>
                                          </p:stCondLst>
                                        </p:cTn>
                                        <p:tgtEl>
                                          <p:spTgt spid="14"/>
                                        </p:tgtEl>
                                        <p:attrNameLst>
                                          <p:attrName>ppt_x</p:attrName>
                                        </p:attrNameLst>
                                      </p:cBhvr>
                                    </p:anim>
                                    <p:anim from="(-#ppt_h/2)" to="(#ppt_y)" calcmode="lin" valueType="num">
                                      <p:cBhvr>
                                        <p:cTn id="33" dur="750" fill="hold">
                                          <p:stCondLst>
                                            <p:cond delay="0"/>
                                          </p:stCondLst>
                                        </p:cTn>
                                        <p:tgtEl>
                                          <p:spTgt spid="14"/>
                                        </p:tgtEl>
                                        <p:attrNameLst>
                                          <p:attrName>ppt_y</p:attrName>
                                        </p:attrNameLst>
                                      </p:cBhvr>
                                    </p:anim>
                                    <p:animRot by="21600000">
                                      <p:cBhvr>
                                        <p:cTn id="34" dur="750" fill="hold">
                                          <p:stCondLst>
                                            <p:cond delay="0"/>
                                          </p:stCondLst>
                                        </p:cTn>
                                        <p:tgtEl>
                                          <p:spTgt spid="14"/>
                                        </p:tgtEl>
                                        <p:attrNameLst>
                                          <p:attrName>r</p:attrName>
                                        </p:attrNameLst>
                                      </p:cBhvr>
                                    </p:animRot>
                                  </p:childTnLst>
                                </p:cTn>
                              </p:par>
                            </p:childTnLst>
                          </p:cTn>
                        </p:par>
                      </p:childTnLst>
                    </p:cTn>
                  </p:par>
                  <p:par>
                    <p:cTn id="35" fill="hold">
                      <p:stCondLst>
                        <p:cond delay="indefinite"/>
                      </p:stCondLst>
                      <p:childTnLst>
                        <p:par>
                          <p:cTn id="36" fill="hold">
                            <p:stCondLst>
                              <p:cond delay="0"/>
                            </p:stCondLst>
                            <p:childTnLst>
                              <p:par>
                                <p:cTn id="37" presetID="56" presetClass="entr" presetSubtype="0" fill="hold" grpId="0" nodeType="clickEffect">
                                  <p:stCondLst>
                                    <p:cond delay="250"/>
                                  </p:stCondLst>
                                  <p:iterate type="lt">
                                    <p:tmPct val="10000"/>
                                  </p:iterate>
                                  <p:childTnLst>
                                    <p:set>
                                      <p:cBhvr>
                                        <p:cTn id="38" dur="1" fill="hold">
                                          <p:stCondLst>
                                            <p:cond delay="0"/>
                                          </p:stCondLst>
                                        </p:cTn>
                                        <p:tgtEl>
                                          <p:spTgt spid="6"/>
                                        </p:tgtEl>
                                        <p:attrNameLst>
                                          <p:attrName>style.visibility</p:attrName>
                                        </p:attrNameLst>
                                      </p:cBhvr>
                                      <p:to>
                                        <p:strVal val="visible"/>
                                      </p:to>
                                    </p:set>
                                    <p:anim by="(-#ppt_w*2)" calcmode="lin" valueType="num">
                                      <p:cBhvr rctx="PPT">
                                        <p:cTn id="39" dur="375" autoRev="1" fill="hold">
                                          <p:stCondLst>
                                            <p:cond delay="0"/>
                                          </p:stCondLst>
                                        </p:cTn>
                                        <p:tgtEl>
                                          <p:spTgt spid="6"/>
                                        </p:tgtEl>
                                        <p:attrNameLst>
                                          <p:attrName>ppt_w</p:attrName>
                                        </p:attrNameLst>
                                      </p:cBhvr>
                                    </p:anim>
                                    <p:anim by="(#ppt_w*0.50)" calcmode="lin" valueType="num">
                                      <p:cBhvr>
                                        <p:cTn id="40" dur="375" decel="50000" autoRev="1" fill="hold">
                                          <p:stCondLst>
                                            <p:cond delay="0"/>
                                          </p:stCondLst>
                                        </p:cTn>
                                        <p:tgtEl>
                                          <p:spTgt spid="6"/>
                                        </p:tgtEl>
                                        <p:attrNameLst>
                                          <p:attrName>ppt_x</p:attrName>
                                        </p:attrNameLst>
                                      </p:cBhvr>
                                    </p:anim>
                                    <p:anim from="(-#ppt_h/2)" to="(#ppt_y)" calcmode="lin" valueType="num">
                                      <p:cBhvr>
                                        <p:cTn id="41" dur="750" fill="hold">
                                          <p:stCondLst>
                                            <p:cond delay="0"/>
                                          </p:stCondLst>
                                        </p:cTn>
                                        <p:tgtEl>
                                          <p:spTgt spid="6"/>
                                        </p:tgtEl>
                                        <p:attrNameLst>
                                          <p:attrName>ppt_y</p:attrName>
                                        </p:attrNameLst>
                                      </p:cBhvr>
                                    </p:anim>
                                    <p:animRot by="21600000">
                                      <p:cBhvr>
                                        <p:cTn id="42" dur="750" fill="hold">
                                          <p:stCondLst>
                                            <p:cond delay="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BCCF5C-82E0-5BB0-6748-CF846F8AC8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667" y="1284173"/>
            <a:ext cx="5810332" cy="3937184"/>
          </a:xfrm>
          <a:prstGeom prst="rect">
            <a:avLst/>
          </a:prstGeom>
        </p:spPr>
      </p:pic>
      <p:pic>
        <p:nvPicPr>
          <p:cNvPr id="7" name="Picture 6">
            <a:extLst>
              <a:ext uri="{FF2B5EF4-FFF2-40B4-BE49-F238E27FC236}">
                <a16:creationId xmlns:a16="http://schemas.microsoft.com/office/drawing/2014/main" id="{755C7936-CB40-7456-1019-8B95564A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82761" y="1284173"/>
            <a:ext cx="5223572" cy="3937184"/>
          </a:xfrm>
          <a:prstGeom prst="rect">
            <a:avLst/>
          </a:prstGeom>
        </p:spPr>
      </p:pic>
      <p:sp>
        <p:nvSpPr>
          <p:cNvPr id="19" name="TextBox 18">
            <a:extLst>
              <a:ext uri="{FF2B5EF4-FFF2-40B4-BE49-F238E27FC236}">
                <a16:creationId xmlns:a16="http://schemas.microsoft.com/office/drawing/2014/main" id="{A89DEE7A-F310-F3D4-D751-79D67D9AB5DF}"/>
              </a:ext>
            </a:extLst>
          </p:cNvPr>
          <p:cNvSpPr txBox="1"/>
          <p:nvPr/>
        </p:nvSpPr>
        <p:spPr>
          <a:xfrm>
            <a:off x="4379874" y="3510179"/>
            <a:ext cx="6101860" cy="369332"/>
          </a:xfrm>
          <a:prstGeom prst="rect">
            <a:avLst/>
          </a:prstGeom>
          <a:noFill/>
        </p:spPr>
        <p:txBody>
          <a:bodyPr wrap="square">
            <a:spAutoFit/>
          </a:bodyPr>
          <a:lstStyle/>
          <a:p>
            <a:r>
              <a:rPr lang="bn-IN" sz="1800" b="1" dirty="0">
                <a:latin typeface="Kalpurush" panose="02000600000000000000" pitchFamily="2" charset="0"/>
                <a:cs typeface="Kalpurush" panose="02000600000000000000" pitchFamily="2" charset="0"/>
              </a:rPr>
              <a:t> </a:t>
            </a:r>
            <a:endParaRPr lang="en-US" sz="3200" b="1" dirty="0">
              <a:latin typeface="Kalpurush" panose="02000600000000000000" pitchFamily="2" charset="0"/>
              <a:cs typeface="Kalpurush" panose="02000600000000000000" pitchFamily="2" charset="0"/>
            </a:endParaRPr>
          </a:p>
        </p:txBody>
      </p:sp>
      <p:sp>
        <p:nvSpPr>
          <p:cNvPr id="21" name="TextBox 20">
            <a:extLst>
              <a:ext uri="{FF2B5EF4-FFF2-40B4-BE49-F238E27FC236}">
                <a16:creationId xmlns:a16="http://schemas.microsoft.com/office/drawing/2014/main" id="{C505CE79-EA3A-2B28-395C-9DFF6D36F7A5}"/>
              </a:ext>
            </a:extLst>
          </p:cNvPr>
          <p:cNvSpPr txBox="1"/>
          <p:nvPr/>
        </p:nvSpPr>
        <p:spPr>
          <a:xfrm>
            <a:off x="285667" y="5419633"/>
            <a:ext cx="6101860" cy="584775"/>
          </a:xfrm>
          <a:prstGeom prst="rect">
            <a:avLst/>
          </a:prstGeom>
          <a:noFill/>
        </p:spPr>
        <p:txBody>
          <a:bodyPr wrap="square">
            <a:spAutoFit/>
          </a:bodyPr>
          <a:lstStyle/>
          <a:p>
            <a:r>
              <a:rPr lang="en-US" sz="3200" dirty="0" err="1">
                <a:ln w="0"/>
                <a:solidFill>
                  <a:srgbClr val="002060"/>
                </a:solidFill>
                <a:effectLst>
                  <a:outerShdw blurRad="38100" dist="19050" dir="2700000" algn="tl" rotWithShape="0">
                    <a:schemeClr val="dk1">
                      <a:alpha val="40000"/>
                    </a:schemeClr>
                  </a:outerShdw>
                </a:effectLst>
                <a:latin typeface="SutonnyOMJ" pitchFamily="2" charset="0"/>
                <a:cs typeface="SutonnyOMJ" pitchFamily="2" charset="0"/>
              </a:rPr>
              <a:t>রাসায়নিক</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 </a:t>
            </a:r>
            <a:r>
              <a:rPr lang="bn-IN" sz="3200" dirty="0">
                <a:ln w="0"/>
                <a:effectLst>
                  <a:outerShdw blurRad="38100" dist="19050" dir="2700000" algn="tl" rotWithShape="0">
                    <a:schemeClr val="dk1">
                      <a:alpha val="40000"/>
                    </a:schemeClr>
                  </a:outerShdw>
                </a:effectLst>
                <a:latin typeface="SutonnyOMJ" pitchFamily="2" charset="0"/>
                <a:cs typeface="SutonnyOMJ" pitchFamily="2" charset="0"/>
              </a:rPr>
              <a:t>সারের পরিমিত ব্যবহার</a:t>
            </a:r>
            <a:r>
              <a:rPr lang="en-US" sz="3200" dirty="0">
                <a:ln w="0"/>
                <a:effectLst>
                  <a:outerShdw blurRad="38100" dist="19050" dir="2700000" algn="tl" rotWithShape="0">
                    <a:schemeClr val="dk1">
                      <a:alpha val="40000"/>
                    </a:schemeClr>
                  </a:outerShdw>
                </a:effectLst>
                <a:latin typeface="SutonnyOMJ" pitchFamily="2" charset="0"/>
                <a:cs typeface="SutonnyOMJ" pitchFamily="2" charset="0"/>
              </a:rPr>
              <a:t>।</a:t>
            </a:r>
          </a:p>
        </p:txBody>
      </p:sp>
      <p:sp>
        <p:nvSpPr>
          <p:cNvPr id="4" name="TextBox 3">
            <a:extLst>
              <a:ext uri="{FF2B5EF4-FFF2-40B4-BE49-F238E27FC236}">
                <a16:creationId xmlns:a16="http://schemas.microsoft.com/office/drawing/2014/main" id="{C10631E5-3E77-524F-88BD-0E6906DD8B24}"/>
              </a:ext>
            </a:extLst>
          </p:cNvPr>
          <p:cNvSpPr txBox="1"/>
          <p:nvPr/>
        </p:nvSpPr>
        <p:spPr>
          <a:xfrm>
            <a:off x="3508875" y="176177"/>
            <a:ext cx="7357908" cy="1107996"/>
          </a:xfrm>
          <a:prstGeom prst="rect">
            <a:avLst/>
          </a:prstGeom>
          <a:noFill/>
        </p:spPr>
        <p:txBody>
          <a:bodyPr wrap="square">
            <a:spAutoFit/>
          </a:bodyPr>
          <a:lstStyle/>
          <a:p>
            <a:r>
              <a:rPr lang="en-US" sz="6600" b="1" dirty="0" err="1">
                <a:solidFill>
                  <a:srgbClr val="00B050"/>
                </a:solidFill>
                <a:latin typeface="Kalpurush" panose="02000600000000000000" pitchFamily="2" charset="0"/>
                <a:cs typeface="Kalpurush" panose="02000600000000000000" pitchFamily="2" charset="0"/>
              </a:rPr>
              <a:t>চ</a:t>
            </a:r>
            <a:r>
              <a:rPr lang="en-US" sz="4800" b="1" dirty="0" err="1">
                <a:solidFill>
                  <a:srgbClr val="0070C0"/>
                </a:solidFill>
                <a:latin typeface="Kalpurush" panose="02000600000000000000" pitchFamily="2" charset="0"/>
                <a:cs typeface="Kalpurush" panose="02000600000000000000" pitchFamily="2" charset="0"/>
              </a:rPr>
              <a:t>লো</a:t>
            </a:r>
            <a:r>
              <a:rPr lang="en-US" sz="4800" b="1" dirty="0">
                <a:solidFill>
                  <a:srgbClr val="0070C0"/>
                </a:solidFill>
                <a:latin typeface="Kalpurush" panose="02000600000000000000" pitchFamily="2" charset="0"/>
                <a:cs typeface="Kalpurush" panose="02000600000000000000" pitchFamily="2" charset="0"/>
              </a:rPr>
              <a:t>…</a:t>
            </a:r>
            <a:r>
              <a:rPr lang="en-US" sz="6600" b="1" dirty="0" err="1">
                <a:solidFill>
                  <a:srgbClr val="00B050"/>
                </a:solidFill>
                <a:latin typeface="Kalpurush" panose="02000600000000000000" pitchFamily="2" charset="0"/>
                <a:cs typeface="Kalpurush" panose="02000600000000000000" pitchFamily="2" charset="0"/>
              </a:rPr>
              <a:t>ছ</a:t>
            </a:r>
            <a:r>
              <a:rPr lang="en-US" sz="4800" b="1" dirty="0" err="1">
                <a:solidFill>
                  <a:srgbClr val="00B050"/>
                </a:solidFill>
                <a:latin typeface="Kalpurush" panose="02000600000000000000" pitchFamily="2" charset="0"/>
                <a:cs typeface="Kalpurush" panose="02000600000000000000" pitchFamily="2" charset="0"/>
              </a:rPr>
              <a:t>বি</a:t>
            </a:r>
            <a:r>
              <a:rPr lang="en-US" sz="4800" b="1" dirty="0" err="1">
                <a:latin typeface="Kalpurush" panose="02000600000000000000" pitchFamily="2" charset="0"/>
                <a:cs typeface="Kalpurush" panose="02000600000000000000" pitchFamily="2" charset="0"/>
              </a:rPr>
              <a:t>গুলো</a:t>
            </a:r>
            <a:r>
              <a:rPr lang="en-US" sz="4800" b="1" dirty="0">
                <a:latin typeface="Kalpurush" panose="02000600000000000000" pitchFamily="2" charset="0"/>
                <a:cs typeface="Kalpurush" panose="02000600000000000000" pitchFamily="2" charset="0"/>
              </a:rPr>
              <a:t> </a:t>
            </a:r>
            <a:r>
              <a:rPr lang="en-US" sz="4800" b="1" dirty="0" err="1">
                <a:solidFill>
                  <a:srgbClr val="00B0F0"/>
                </a:solidFill>
                <a:latin typeface="Kalpurush" panose="02000600000000000000" pitchFamily="2" charset="0"/>
                <a:cs typeface="Kalpurush" panose="02000600000000000000" pitchFamily="2" charset="0"/>
              </a:rPr>
              <a:t>লক্ষ্য</a:t>
            </a:r>
            <a:r>
              <a:rPr lang="en-US" sz="4800" b="1" dirty="0">
                <a:latin typeface="Kalpurush" panose="02000600000000000000" pitchFamily="2" charset="0"/>
                <a:cs typeface="Kalpurush" panose="02000600000000000000" pitchFamily="2" charset="0"/>
              </a:rPr>
              <a:t> </a:t>
            </a:r>
            <a:r>
              <a:rPr lang="en-US" sz="4800" b="1" dirty="0" err="1">
                <a:latin typeface="Kalpurush" panose="02000600000000000000" pitchFamily="2" charset="0"/>
                <a:cs typeface="Kalpurush" panose="02000600000000000000" pitchFamily="2" charset="0"/>
              </a:rPr>
              <a:t>করি</a:t>
            </a:r>
            <a:r>
              <a:rPr lang="en-US" sz="4800" b="1" dirty="0">
                <a:latin typeface="Kalpurush" panose="02000600000000000000" pitchFamily="2" charset="0"/>
                <a:cs typeface="Kalpurush" panose="02000600000000000000" pitchFamily="2" charset="0"/>
              </a:rPr>
              <a:t>…. </a:t>
            </a:r>
          </a:p>
        </p:txBody>
      </p:sp>
      <p:sp>
        <p:nvSpPr>
          <p:cNvPr id="16" name="TextBox 15">
            <a:extLst>
              <a:ext uri="{FF2B5EF4-FFF2-40B4-BE49-F238E27FC236}">
                <a16:creationId xmlns:a16="http://schemas.microsoft.com/office/drawing/2014/main" id="{485C22C3-AEA7-CE22-D97A-1D8333664603}"/>
              </a:ext>
            </a:extLst>
          </p:cNvPr>
          <p:cNvSpPr txBox="1"/>
          <p:nvPr/>
        </p:nvSpPr>
        <p:spPr>
          <a:xfrm>
            <a:off x="7177673" y="5419633"/>
            <a:ext cx="4233748" cy="954107"/>
          </a:xfrm>
          <a:prstGeom prst="rect">
            <a:avLst/>
          </a:prstGeom>
          <a:noFill/>
        </p:spPr>
        <p:txBody>
          <a:bodyPr wrap="square">
            <a:spAutoFit/>
          </a:bodyPr>
          <a:lstStyle/>
          <a:p>
            <a:r>
              <a:rPr lang="en-US" sz="2800" b="1" dirty="0" err="1">
                <a:solidFill>
                  <a:srgbClr val="002060"/>
                </a:solidFill>
                <a:latin typeface="Kalpurush" panose="02000600000000000000" pitchFamily="2" charset="0"/>
                <a:cs typeface="Kalpurush" panose="02000600000000000000" pitchFamily="2" charset="0"/>
              </a:rPr>
              <a:t>রিং</a:t>
            </a:r>
            <a:r>
              <a:rPr lang="en-US" sz="2800" b="1" dirty="0">
                <a:latin typeface="Kalpurush" panose="02000600000000000000" pitchFamily="2" charset="0"/>
                <a:cs typeface="Kalpurush" panose="02000600000000000000" pitchFamily="2" charset="0"/>
              </a:rPr>
              <a:t> </a:t>
            </a:r>
            <a:r>
              <a:rPr lang="en-US" sz="2800" b="1" dirty="0" err="1">
                <a:latin typeface="Kalpurush" panose="02000600000000000000" pitchFamily="2" charset="0"/>
                <a:cs typeface="Kalpurush" panose="02000600000000000000" pitchFamily="2" charset="0"/>
              </a:rPr>
              <a:t>পদ্দতিতে</a:t>
            </a:r>
            <a:r>
              <a:rPr lang="en-US" sz="2800" b="1" dirty="0">
                <a:latin typeface="Kalpurush" panose="02000600000000000000" pitchFamily="2" charset="0"/>
                <a:cs typeface="Kalpurush" panose="02000600000000000000" pitchFamily="2" charset="0"/>
              </a:rPr>
              <a:t> </a:t>
            </a:r>
            <a:r>
              <a:rPr lang="bn-IN" sz="2800" b="1" dirty="0">
                <a:latin typeface="Kalpurush" panose="02000600000000000000" pitchFamily="2" charset="0"/>
                <a:cs typeface="Kalpurush" panose="02000600000000000000" pitchFamily="2" charset="0"/>
              </a:rPr>
              <a:t>সার প্রয়োগ করছে। </a:t>
            </a:r>
            <a:endParaRPr lang="en-US" sz="2800" dirty="0"/>
          </a:p>
        </p:txBody>
      </p:sp>
    </p:spTree>
    <p:extLst>
      <p:ext uri="{BB962C8B-B14F-4D97-AF65-F5344CB8AC3E}">
        <p14:creationId xmlns:p14="http://schemas.microsoft.com/office/powerpoint/2010/main" val="2550455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mph" presetSubtype="0" fill="hold" nodeType="clickEffect">
                                  <p:stCondLst>
                                    <p:cond delay="0"/>
                                  </p:stCondLst>
                                  <p:iterate type="lt">
                                    <p:tmPct val="4000"/>
                                  </p:iterate>
                                  <p:childTnLst>
                                    <p:set>
                                      <p:cBhvr override="childStyle">
                                        <p:cTn id="13" dur="500" fill="hold"/>
                                        <p:tgtEl>
                                          <p:spTgt spid="4"/>
                                        </p:tgtEl>
                                        <p:attrNameLst>
                                          <p:attrName>style.color</p:attrName>
                                        </p:attrNameLst>
                                      </p:cBhvr>
                                      <p:to>
                                        <p:clrVal>
                                          <a:srgbClr val="0070C0"/>
                                        </p:clrVal>
                                      </p:to>
                                    </p:set>
                                    <p:set>
                                      <p:cBhvr>
                                        <p:cTn id="14" dur="500" fill="hold"/>
                                        <p:tgtEl>
                                          <p:spTgt spid="4"/>
                                        </p:tgtEl>
                                        <p:attrNameLst>
                                          <p:attrName>fillcolor</p:attrName>
                                        </p:attrNameLst>
                                      </p:cBhvr>
                                      <p:to>
                                        <p:clrVal>
                                          <a:srgbClr val="0070C0"/>
                                        </p:clrVal>
                                      </p:to>
                                    </p:set>
                                    <p:set>
                                      <p:cBhvr>
                                        <p:cTn id="15" dur="500" fill="hold"/>
                                        <p:tgtEl>
                                          <p:spTgt spid="4"/>
                                        </p:tgtEl>
                                        <p:attrNameLst>
                                          <p:attrName>fill.type</p:attrName>
                                        </p:attrNameLst>
                                      </p:cBhvr>
                                      <p:to>
                                        <p:strVal val="solid"/>
                                      </p:to>
                                    </p:set>
                                  </p:childTnLst>
                                </p:cTn>
                              </p:par>
                            </p:childTnLst>
                          </p:cTn>
                        </p:par>
                      </p:childTnLst>
                    </p:cTn>
                  </p:par>
                  <p:par>
                    <p:cTn id="16" fill="hold">
                      <p:stCondLst>
                        <p:cond delay="indefinite"/>
                      </p:stCondLst>
                      <p:childTnLst>
                        <p:par>
                          <p:cTn id="17" fill="hold">
                            <p:stCondLst>
                              <p:cond delay="0"/>
                            </p:stCondLst>
                            <p:childTnLst>
                              <p:par>
                                <p:cTn id="18" presetID="6" presetClass="entr" presetSubtype="32"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circle(out)">
                                      <p:cBhvr>
                                        <p:cTn id="20" dur="20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37"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out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32"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circle(out)">
                                      <p:cBhvr>
                                        <p:cTn id="30" dur="2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37"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barn(outVertical)">
                                      <p:cBhvr>
                                        <p:cTn id="3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4"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EDE38C-E5EA-EC4E-2793-48DAEDB7E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782" y="961084"/>
            <a:ext cx="5368753" cy="4380165"/>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3677C5A-6124-6820-FD1B-E190A96B28B6}"/>
              </a:ext>
            </a:extLst>
          </p:cNvPr>
          <p:cNvSpPr txBox="1"/>
          <p:nvPr/>
        </p:nvSpPr>
        <p:spPr>
          <a:xfrm>
            <a:off x="2042367" y="5541662"/>
            <a:ext cx="3285007" cy="584775"/>
          </a:xfrm>
          <a:prstGeom prst="rect">
            <a:avLst/>
          </a:prstGeom>
          <a:noFill/>
        </p:spPr>
        <p:txBody>
          <a:bodyPr wrap="square">
            <a:spAutoFit/>
          </a:bodyPr>
          <a:lstStyle/>
          <a:p>
            <a:r>
              <a:rPr lang="en-US" sz="3200" b="1" dirty="0" err="1">
                <a:solidFill>
                  <a:srgbClr val="7030A0"/>
                </a:solidFill>
                <a:latin typeface="Kalpurush" panose="02000600000000000000" pitchFamily="2" charset="0"/>
                <a:cs typeface="Kalpurush" panose="02000600000000000000" pitchFamily="2" charset="0"/>
              </a:rPr>
              <a:t>ধান</a:t>
            </a:r>
            <a:r>
              <a:rPr lang="en-US" sz="3200" b="1" dirty="0">
                <a:solidFill>
                  <a:srgbClr val="7030A0"/>
                </a:solidFill>
                <a:latin typeface="Kalpurush" panose="02000600000000000000" pitchFamily="2" charset="0"/>
                <a:cs typeface="Kalpurush" panose="02000600000000000000" pitchFamily="2" charset="0"/>
              </a:rPr>
              <a:t> </a:t>
            </a:r>
            <a:r>
              <a:rPr lang="en-US" sz="3200" b="1" dirty="0" err="1">
                <a:solidFill>
                  <a:srgbClr val="7030A0"/>
                </a:solidFill>
                <a:latin typeface="Kalpurush" panose="02000600000000000000" pitchFamily="2" charset="0"/>
                <a:cs typeface="Kalpurush" panose="02000600000000000000" pitchFamily="2" charset="0"/>
              </a:rPr>
              <a:t>রুপন</a:t>
            </a:r>
            <a:r>
              <a:rPr lang="en-US" sz="3200" b="1" dirty="0">
                <a:solidFill>
                  <a:srgbClr val="7030A0"/>
                </a:solidFill>
                <a:latin typeface="Kalpurush" panose="02000600000000000000" pitchFamily="2" charset="0"/>
                <a:cs typeface="Kalpurush" panose="02000600000000000000" pitchFamily="2" charset="0"/>
              </a:rPr>
              <a:t> </a:t>
            </a:r>
            <a:r>
              <a:rPr lang="en-US" sz="3200" b="1" dirty="0" err="1">
                <a:solidFill>
                  <a:srgbClr val="002060"/>
                </a:solidFill>
                <a:latin typeface="Kalpurush" panose="02000600000000000000" pitchFamily="2" charset="0"/>
                <a:cs typeface="Kalpurush" panose="02000600000000000000" pitchFamily="2" charset="0"/>
              </a:rPr>
              <a:t>করছে</a:t>
            </a:r>
            <a:r>
              <a:rPr lang="en-US" sz="3200" b="1" dirty="0">
                <a:solidFill>
                  <a:srgbClr val="002060"/>
                </a:solidFill>
                <a:latin typeface="Kalpurush" panose="02000600000000000000" pitchFamily="2" charset="0"/>
                <a:cs typeface="Kalpurush" panose="02000600000000000000" pitchFamily="2" charset="0"/>
              </a:rPr>
              <a:t>।</a:t>
            </a:r>
            <a:endParaRPr lang="en-US" sz="3200" dirty="0">
              <a:solidFill>
                <a:srgbClr val="002060"/>
              </a:solidFill>
            </a:endParaRPr>
          </a:p>
        </p:txBody>
      </p:sp>
      <p:grpSp>
        <p:nvGrpSpPr>
          <p:cNvPr id="4" name="Group 3">
            <a:extLst>
              <a:ext uri="{FF2B5EF4-FFF2-40B4-BE49-F238E27FC236}">
                <a16:creationId xmlns:a16="http://schemas.microsoft.com/office/drawing/2014/main" id="{79B571DF-5B7C-CCEE-40B7-2B1F3F28D64F}"/>
              </a:ext>
            </a:extLst>
          </p:cNvPr>
          <p:cNvGrpSpPr/>
          <p:nvPr/>
        </p:nvGrpSpPr>
        <p:grpSpPr>
          <a:xfrm>
            <a:off x="6228522" y="803675"/>
            <a:ext cx="5958879" cy="3206155"/>
            <a:chOff x="5760574" y="2024822"/>
            <a:chExt cx="4837267" cy="2865202"/>
          </a:xfrm>
        </p:grpSpPr>
        <p:pic>
          <p:nvPicPr>
            <p:cNvPr id="5" name="Picture 4">
              <a:extLst>
                <a:ext uri="{FF2B5EF4-FFF2-40B4-BE49-F238E27FC236}">
                  <a16:creationId xmlns:a16="http://schemas.microsoft.com/office/drawing/2014/main" id="{3DB4F611-9314-775D-90C6-84A9E90023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60574" y="2024822"/>
              <a:ext cx="4554776" cy="2865202"/>
            </a:xfrm>
            <a:prstGeom prst="ellipse">
              <a:avLst/>
            </a:prstGeom>
            <a:ln/>
          </p:spPr>
          <p:style>
            <a:lnRef idx="2">
              <a:schemeClr val="accent2"/>
            </a:lnRef>
            <a:fillRef idx="1">
              <a:schemeClr val="lt1"/>
            </a:fillRef>
            <a:effectRef idx="0">
              <a:schemeClr val="accent2"/>
            </a:effectRef>
            <a:fontRef idx="minor">
              <a:schemeClr val="dk1"/>
            </a:fontRef>
          </p:style>
        </p:pic>
        <p:pic>
          <p:nvPicPr>
            <p:cNvPr id="6" name="Picture 5">
              <a:extLst>
                <a:ext uri="{FF2B5EF4-FFF2-40B4-BE49-F238E27FC236}">
                  <a16:creationId xmlns:a16="http://schemas.microsoft.com/office/drawing/2014/main" id="{30836524-A99D-CA44-A720-120D5E79FEB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3261" b="99457" l="4380" r="94526"/>
                      </a14:imgEffect>
                    </a14:imgLayer>
                  </a14:imgProps>
                </a:ext>
                <a:ext uri="{28A0092B-C50C-407E-A947-70E740481C1C}">
                  <a14:useLocalDpi xmlns:a14="http://schemas.microsoft.com/office/drawing/2010/main" val="0"/>
                </a:ext>
              </a:extLst>
            </a:blip>
            <a:stretch>
              <a:fillRect/>
            </a:stretch>
          </p:blipFill>
          <p:spPr>
            <a:xfrm>
              <a:off x="9133944" y="2845674"/>
              <a:ext cx="1463897" cy="1277000"/>
            </a:xfrm>
            <a:prstGeom prst="ellipse">
              <a:avLst/>
            </a:prstGeom>
            <a:ln/>
          </p:spPr>
          <p:style>
            <a:lnRef idx="2">
              <a:schemeClr val="accent2"/>
            </a:lnRef>
            <a:fillRef idx="1">
              <a:schemeClr val="lt1"/>
            </a:fillRef>
            <a:effectRef idx="0">
              <a:schemeClr val="accent2"/>
            </a:effectRef>
            <a:fontRef idx="minor">
              <a:schemeClr val="dk1"/>
            </a:fontRef>
          </p:style>
        </p:pic>
      </p:grpSp>
      <p:sp>
        <p:nvSpPr>
          <p:cNvPr id="7" name="TextBox 6">
            <a:extLst>
              <a:ext uri="{FF2B5EF4-FFF2-40B4-BE49-F238E27FC236}">
                <a16:creationId xmlns:a16="http://schemas.microsoft.com/office/drawing/2014/main" id="{C9C6BB30-401E-A383-BBEF-A2DBFD5A8A78}"/>
              </a:ext>
            </a:extLst>
          </p:cNvPr>
          <p:cNvSpPr txBox="1"/>
          <p:nvPr/>
        </p:nvSpPr>
        <p:spPr>
          <a:xfrm>
            <a:off x="7580115" y="3311649"/>
            <a:ext cx="3379304" cy="369332"/>
          </a:xfrm>
          <a:prstGeom prst="rect">
            <a:avLst/>
          </a:prstGeom>
          <a:noFill/>
        </p:spPr>
        <p:txBody>
          <a:bodyPr wrap="square">
            <a:spAutoFit/>
          </a:bodyPr>
          <a:lstStyle/>
          <a:p>
            <a:r>
              <a:rPr lang="en-US" b="1" dirty="0" err="1">
                <a:solidFill>
                  <a:srgbClr val="002060"/>
                </a:solidFill>
                <a:latin typeface="Kalpurush" panose="02000600000000000000" pitchFamily="2" charset="0"/>
                <a:cs typeface="Kalpurush" panose="02000600000000000000" pitchFamily="2" charset="0"/>
              </a:rPr>
              <a:t>গুটি</a:t>
            </a:r>
            <a:r>
              <a:rPr lang="en-US" sz="1800" b="1" dirty="0">
                <a:solidFill>
                  <a:srgbClr val="002060"/>
                </a:solidFill>
                <a:latin typeface="Kalpurush" panose="02000600000000000000" pitchFamily="2" charset="0"/>
                <a:cs typeface="Kalpurush" panose="02000600000000000000" pitchFamily="2" charset="0"/>
              </a:rPr>
              <a:t> </a:t>
            </a:r>
            <a:r>
              <a:rPr lang="en-US" sz="1800" b="1" dirty="0" err="1">
                <a:solidFill>
                  <a:srgbClr val="002060"/>
                </a:solidFill>
                <a:latin typeface="Kalpurush" panose="02000600000000000000" pitchFamily="2" charset="0"/>
                <a:cs typeface="Kalpurush" panose="02000600000000000000" pitchFamily="2" charset="0"/>
              </a:rPr>
              <a:t>ইউরিয়া</a:t>
            </a:r>
            <a:r>
              <a:rPr lang="en-US" sz="1800" b="1" dirty="0">
                <a:solidFill>
                  <a:srgbClr val="002060"/>
                </a:solidFill>
                <a:latin typeface="Kalpurush" panose="02000600000000000000" pitchFamily="2" charset="0"/>
                <a:cs typeface="Kalpurush" panose="02000600000000000000" pitchFamily="2" charset="0"/>
              </a:rPr>
              <a:t> </a:t>
            </a:r>
            <a:r>
              <a:rPr lang="en-US" sz="1800" b="1" dirty="0" err="1">
                <a:latin typeface="Kalpurush" panose="02000600000000000000" pitchFamily="2" charset="0"/>
                <a:cs typeface="Kalpurush" panose="02000600000000000000" pitchFamily="2" charset="0"/>
              </a:rPr>
              <a:t>সার</a:t>
            </a:r>
            <a:r>
              <a:rPr lang="en-US" sz="1800" b="1" dirty="0">
                <a:latin typeface="Kalpurush" panose="02000600000000000000" pitchFamily="2" charset="0"/>
                <a:cs typeface="Kalpurush" panose="02000600000000000000" pitchFamily="2" charset="0"/>
              </a:rPr>
              <a:t> </a:t>
            </a:r>
            <a:r>
              <a:rPr lang="bn-IN" sz="1800" b="1" dirty="0">
                <a:latin typeface="Kalpurush" panose="02000600000000000000" pitchFamily="2" charset="0"/>
                <a:cs typeface="Kalpurush" panose="02000600000000000000" pitchFamily="2" charset="0"/>
              </a:rPr>
              <a:t>প্রয়োগ করছে।  </a:t>
            </a:r>
            <a:r>
              <a:rPr lang="en-US" sz="1800" b="1" dirty="0">
                <a:latin typeface="Kalpurush" panose="02000600000000000000" pitchFamily="2" charset="0"/>
                <a:cs typeface="Kalpurush" panose="02000600000000000000" pitchFamily="2" charset="0"/>
              </a:rPr>
              <a:t> </a:t>
            </a:r>
          </a:p>
        </p:txBody>
      </p:sp>
      <p:grpSp>
        <p:nvGrpSpPr>
          <p:cNvPr id="8" name="Group 7">
            <a:extLst>
              <a:ext uri="{FF2B5EF4-FFF2-40B4-BE49-F238E27FC236}">
                <a16:creationId xmlns:a16="http://schemas.microsoft.com/office/drawing/2014/main" id="{DFB3CCE2-F61A-3885-EDC9-22B93FA9F746}"/>
              </a:ext>
            </a:extLst>
          </p:cNvPr>
          <p:cNvGrpSpPr/>
          <p:nvPr/>
        </p:nvGrpSpPr>
        <p:grpSpPr>
          <a:xfrm>
            <a:off x="5829536" y="3995560"/>
            <a:ext cx="6009874" cy="2804057"/>
            <a:chOff x="654854" y="1617778"/>
            <a:chExt cx="4590864" cy="2539688"/>
          </a:xfrm>
        </p:grpSpPr>
        <p:pic>
          <p:nvPicPr>
            <p:cNvPr id="9" name="Picture 8">
              <a:extLst>
                <a:ext uri="{FF2B5EF4-FFF2-40B4-BE49-F238E27FC236}">
                  <a16:creationId xmlns:a16="http://schemas.microsoft.com/office/drawing/2014/main" id="{0C080D98-0231-B8C5-C78B-4878C1AAA8C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4854" y="1617778"/>
              <a:ext cx="4590864" cy="2539688"/>
            </a:xfrm>
            <a:prstGeom prst="ellipse">
              <a:avLst/>
            </a:prstGeom>
            <a:ln>
              <a:noFill/>
            </a:ln>
            <a:effectLst>
              <a:softEdge rad="112500"/>
            </a:effectLst>
          </p:spPr>
        </p:pic>
        <p:pic>
          <p:nvPicPr>
            <p:cNvPr id="10" name="Picture 9">
              <a:extLst>
                <a:ext uri="{FF2B5EF4-FFF2-40B4-BE49-F238E27FC236}">
                  <a16:creationId xmlns:a16="http://schemas.microsoft.com/office/drawing/2014/main" id="{D38A7E6F-5B8B-BA7E-BD8E-2159D23A71B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546" y="2076670"/>
              <a:ext cx="1116997" cy="83571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pSp>
      <p:sp>
        <p:nvSpPr>
          <p:cNvPr id="11" name="TextBox 10">
            <a:extLst>
              <a:ext uri="{FF2B5EF4-FFF2-40B4-BE49-F238E27FC236}">
                <a16:creationId xmlns:a16="http://schemas.microsoft.com/office/drawing/2014/main" id="{64874ED9-F5D5-A77D-C3F0-3810E0A467B2}"/>
              </a:ext>
            </a:extLst>
          </p:cNvPr>
          <p:cNvSpPr txBox="1"/>
          <p:nvPr/>
        </p:nvSpPr>
        <p:spPr>
          <a:xfrm>
            <a:off x="7344314" y="5844959"/>
            <a:ext cx="3379304" cy="369332"/>
          </a:xfrm>
          <a:prstGeom prst="rect">
            <a:avLst/>
          </a:prstGeom>
          <a:noFill/>
        </p:spPr>
        <p:txBody>
          <a:bodyPr wrap="square">
            <a:spAutoFit/>
          </a:bodyPr>
          <a:lstStyle/>
          <a:p>
            <a:r>
              <a:rPr lang="en-US" sz="1800" b="1" dirty="0" err="1">
                <a:solidFill>
                  <a:srgbClr val="002060"/>
                </a:solidFill>
                <a:latin typeface="Kalpurush" panose="02000600000000000000" pitchFamily="2" charset="0"/>
                <a:cs typeface="Kalpurush" panose="02000600000000000000" pitchFamily="2" charset="0"/>
              </a:rPr>
              <a:t>দানাদার</a:t>
            </a:r>
            <a:r>
              <a:rPr lang="en-US" sz="1800" b="1" dirty="0">
                <a:solidFill>
                  <a:srgbClr val="002060"/>
                </a:solidFill>
                <a:latin typeface="Kalpurush" panose="02000600000000000000" pitchFamily="2" charset="0"/>
                <a:cs typeface="Kalpurush" panose="02000600000000000000" pitchFamily="2" charset="0"/>
              </a:rPr>
              <a:t> </a:t>
            </a:r>
            <a:r>
              <a:rPr lang="en-US" sz="1800" b="1" dirty="0" err="1">
                <a:solidFill>
                  <a:srgbClr val="002060"/>
                </a:solidFill>
                <a:latin typeface="Kalpurush" panose="02000600000000000000" pitchFamily="2" charset="0"/>
                <a:cs typeface="Kalpurush" panose="02000600000000000000" pitchFamily="2" charset="0"/>
              </a:rPr>
              <a:t>ইউরিয়া</a:t>
            </a:r>
            <a:r>
              <a:rPr lang="en-US" sz="1800" b="1" dirty="0">
                <a:solidFill>
                  <a:srgbClr val="002060"/>
                </a:solidFill>
                <a:latin typeface="Kalpurush" panose="02000600000000000000" pitchFamily="2" charset="0"/>
                <a:cs typeface="Kalpurush" panose="02000600000000000000" pitchFamily="2" charset="0"/>
              </a:rPr>
              <a:t> </a:t>
            </a:r>
            <a:r>
              <a:rPr lang="en-US" sz="1800" b="1" dirty="0" err="1">
                <a:latin typeface="Kalpurush" panose="02000600000000000000" pitchFamily="2" charset="0"/>
                <a:cs typeface="Kalpurush" panose="02000600000000000000" pitchFamily="2" charset="0"/>
              </a:rPr>
              <a:t>সার</a:t>
            </a:r>
            <a:r>
              <a:rPr lang="en-US" sz="1800" b="1" dirty="0">
                <a:latin typeface="Kalpurush" panose="02000600000000000000" pitchFamily="2" charset="0"/>
                <a:cs typeface="Kalpurush" panose="02000600000000000000" pitchFamily="2" charset="0"/>
              </a:rPr>
              <a:t> </a:t>
            </a:r>
            <a:r>
              <a:rPr lang="bn-IN" sz="1800" b="1" dirty="0">
                <a:latin typeface="Kalpurush" panose="02000600000000000000" pitchFamily="2" charset="0"/>
                <a:cs typeface="Kalpurush" panose="02000600000000000000" pitchFamily="2" charset="0"/>
              </a:rPr>
              <a:t>প্রয়োগ করছে।  </a:t>
            </a:r>
            <a:r>
              <a:rPr lang="en-US" sz="1800" b="1" dirty="0">
                <a:latin typeface="Kalpurush" panose="02000600000000000000" pitchFamily="2" charset="0"/>
                <a:cs typeface="Kalpurush" panose="02000600000000000000" pitchFamily="2" charset="0"/>
              </a:rPr>
              <a:t> </a:t>
            </a:r>
          </a:p>
        </p:txBody>
      </p:sp>
      <p:sp>
        <p:nvSpPr>
          <p:cNvPr id="12" name="TextBox 11">
            <a:extLst>
              <a:ext uri="{FF2B5EF4-FFF2-40B4-BE49-F238E27FC236}">
                <a16:creationId xmlns:a16="http://schemas.microsoft.com/office/drawing/2014/main" id="{BC256AED-DAA9-5B1C-E894-3D433696911D}"/>
              </a:ext>
            </a:extLst>
          </p:cNvPr>
          <p:cNvSpPr txBox="1"/>
          <p:nvPr/>
        </p:nvSpPr>
        <p:spPr>
          <a:xfrm>
            <a:off x="3098057" y="-104172"/>
            <a:ext cx="6562777" cy="1107996"/>
          </a:xfrm>
          <a:prstGeom prst="rect">
            <a:avLst/>
          </a:prstGeom>
          <a:noFill/>
        </p:spPr>
        <p:txBody>
          <a:bodyPr wrap="square">
            <a:spAutoFit/>
          </a:bodyPr>
          <a:lstStyle/>
          <a:p>
            <a:r>
              <a:rPr lang="en-US" sz="6600" b="1" dirty="0" err="1">
                <a:solidFill>
                  <a:srgbClr val="00B050"/>
                </a:solidFill>
                <a:latin typeface="Kalpurush" panose="02000600000000000000" pitchFamily="2" charset="0"/>
                <a:cs typeface="Kalpurush" panose="02000600000000000000" pitchFamily="2" charset="0"/>
              </a:rPr>
              <a:t>চ</a:t>
            </a:r>
            <a:r>
              <a:rPr lang="en-US" sz="4800" b="1" dirty="0" err="1">
                <a:solidFill>
                  <a:srgbClr val="0070C0"/>
                </a:solidFill>
                <a:latin typeface="Kalpurush" panose="02000600000000000000" pitchFamily="2" charset="0"/>
                <a:cs typeface="Kalpurush" panose="02000600000000000000" pitchFamily="2" charset="0"/>
              </a:rPr>
              <a:t>লো</a:t>
            </a:r>
            <a:r>
              <a:rPr lang="en-US" sz="4800" b="1" dirty="0">
                <a:solidFill>
                  <a:srgbClr val="0070C0"/>
                </a:solidFill>
                <a:latin typeface="Kalpurush" panose="02000600000000000000" pitchFamily="2" charset="0"/>
                <a:cs typeface="Kalpurush" panose="02000600000000000000" pitchFamily="2" charset="0"/>
              </a:rPr>
              <a:t>…</a:t>
            </a:r>
            <a:r>
              <a:rPr lang="en-US" sz="6600" b="1" dirty="0" err="1">
                <a:solidFill>
                  <a:srgbClr val="00B050"/>
                </a:solidFill>
                <a:latin typeface="Kalpurush" panose="02000600000000000000" pitchFamily="2" charset="0"/>
                <a:cs typeface="Kalpurush" panose="02000600000000000000" pitchFamily="2" charset="0"/>
              </a:rPr>
              <a:t>ছ</a:t>
            </a:r>
            <a:r>
              <a:rPr lang="en-US" sz="4800" b="1" dirty="0" err="1">
                <a:solidFill>
                  <a:srgbClr val="00B050"/>
                </a:solidFill>
                <a:latin typeface="Kalpurush" panose="02000600000000000000" pitchFamily="2" charset="0"/>
                <a:cs typeface="Kalpurush" panose="02000600000000000000" pitchFamily="2" charset="0"/>
              </a:rPr>
              <a:t>বি</a:t>
            </a:r>
            <a:r>
              <a:rPr lang="en-US" sz="4800" b="1" dirty="0" err="1">
                <a:latin typeface="Kalpurush" panose="02000600000000000000" pitchFamily="2" charset="0"/>
                <a:cs typeface="Kalpurush" panose="02000600000000000000" pitchFamily="2" charset="0"/>
              </a:rPr>
              <a:t>গুলো</a:t>
            </a:r>
            <a:r>
              <a:rPr lang="en-US" sz="4800" b="1" dirty="0">
                <a:latin typeface="Kalpurush" panose="02000600000000000000" pitchFamily="2" charset="0"/>
                <a:cs typeface="Kalpurush" panose="02000600000000000000" pitchFamily="2" charset="0"/>
              </a:rPr>
              <a:t> </a:t>
            </a:r>
            <a:r>
              <a:rPr lang="en-US" sz="4800" b="1" dirty="0" err="1">
                <a:solidFill>
                  <a:srgbClr val="00B0F0"/>
                </a:solidFill>
                <a:latin typeface="Kalpurush" panose="02000600000000000000" pitchFamily="2" charset="0"/>
                <a:cs typeface="Kalpurush" panose="02000600000000000000" pitchFamily="2" charset="0"/>
              </a:rPr>
              <a:t>লক্ষ্য</a:t>
            </a:r>
            <a:r>
              <a:rPr lang="en-US" sz="4800" b="1" dirty="0">
                <a:latin typeface="Kalpurush" panose="02000600000000000000" pitchFamily="2" charset="0"/>
                <a:cs typeface="Kalpurush" panose="02000600000000000000" pitchFamily="2" charset="0"/>
              </a:rPr>
              <a:t> </a:t>
            </a:r>
            <a:r>
              <a:rPr lang="en-US" sz="4800" b="1" dirty="0" err="1">
                <a:latin typeface="Kalpurush" panose="02000600000000000000" pitchFamily="2" charset="0"/>
                <a:cs typeface="Kalpurush" panose="02000600000000000000" pitchFamily="2" charset="0"/>
              </a:rPr>
              <a:t>করি</a:t>
            </a:r>
            <a:r>
              <a:rPr lang="en-US" sz="4800" b="1" dirty="0">
                <a:latin typeface="Kalpurush" panose="02000600000000000000" pitchFamily="2" charset="0"/>
                <a:cs typeface="Kalpurush" panose="02000600000000000000" pitchFamily="2" charset="0"/>
              </a:rPr>
              <a:t> </a:t>
            </a:r>
          </a:p>
        </p:txBody>
      </p:sp>
      <p:sp>
        <p:nvSpPr>
          <p:cNvPr id="13" name="TextBox 12">
            <a:extLst>
              <a:ext uri="{FF2B5EF4-FFF2-40B4-BE49-F238E27FC236}">
                <a16:creationId xmlns:a16="http://schemas.microsoft.com/office/drawing/2014/main" id="{E65A2781-6747-36E9-F342-A9E4BF5D9C18}"/>
              </a:ext>
            </a:extLst>
          </p:cNvPr>
          <p:cNvSpPr txBox="1"/>
          <p:nvPr/>
        </p:nvSpPr>
        <p:spPr>
          <a:xfrm>
            <a:off x="10959419" y="701480"/>
            <a:ext cx="3379304" cy="307777"/>
          </a:xfrm>
          <a:prstGeom prst="rect">
            <a:avLst/>
          </a:prstGeom>
          <a:noFill/>
        </p:spPr>
        <p:txBody>
          <a:bodyPr wrap="square">
            <a:spAutoFit/>
          </a:bodyPr>
          <a:lstStyle/>
          <a:p>
            <a:r>
              <a:rPr lang="en-US" sz="1400" b="1" dirty="0" err="1">
                <a:latin typeface="Kalpurush" panose="02000600000000000000" pitchFamily="2" charset="0"/>
                <a:cs typeface="Kalpurush" panose="02000600000000000000" pitchFamily="2" charset="0"/>
              </a:rPr>
              <a:t>গুটি</a:t>
            </a:r>
            <a:r>
              <a:rPr lang="en-US" sz="1400" b="1" dirty="0">
                <a:latin typeface="Kalpurush" panose="02000600000000000000" pitchFamily="2" charset="0"/>
                <a:cs typeface="Kalpurush" panose="02000600000000000000" pitchFamily="2" charset="0"/>
              </a:rPr>
              <a:t> </a:t>
            </a:r>
            <a:r>
              <a:rPr lang="en-US" sz="1400" b="1" dirty="0" err="1">
                <a:latin typeface="Kalpurush" panose="02000600000000000000" pitchFamily="2" charset="0"/>
                <a:cs typeface="Kalpurush" panose="02000600000000000000" pitchFamily="2" charset="0"/>
              </a:rPr>
              <a:t>ইউরিয়া</a:t>
            </a:r>
            <a:r>
              <a:rPr lang="en-US" sz="1400" b="1" dirty="0">
                <a:latin typeface="Kalpurush" panose="02000600000000000000" pitchFamily="2" charset="0"/>
                <a:cs typeface="Kalpurush" panose="02000600000000000000" pitchFamily="2" charset="0"/>
              </a:rPr>
              <a:t> </a:t>
            </a:r>
            <a:r>
              <a:rPr lang="bn-IN" sz="1400" b="1" dirty="0">
                <a:latin typeface="Kalpurush" panose="02000600000000000000" pitchFamily="2" charset="0"/>
                <a:cs typeface="Kalpurush" panose="02000600000000000000" pitchFamily="2" charset="0"/>
              </a:rPr>
              <a:t>  </a:t>
            </a:r>
            <a:r>
              <a:rPr lang="en-US" sz="1400" b="1" dirty="0">
                <a:latin typeface="Kalpurush" panose="02000600000000000000" pitchFamily="2" charset="0"/>
                <a:cs typeface="Kalpurush" panose="02000600000000000000" pitchFamily="2" charset="0"/>
              </a:rPr>
              <a:t> </a:t>
            </a:r>
          </a:p>
        </p:txBody>
      </p:sp>
      <p:sp>
        <p:nvSpPr>
          <p:cNvPr id="18" name="TextBox 17">
            <a:extLst>
              <a:ext uri="{FF2B5EF4-FFF2-40B4-BE49-F238E27FC236}">
                <a16:creationId xmlns:a16="http://schemas.microsoft.com/office/drawing/2014/main" id="{630DDF05-9202-DB55-CBC6-FC3BC09CCE80}"/>
              </a:ext>
            </a:extLst>
          </p:cNvPr>
          <p:cNvSpPr txBox="1"/>
          <p:nvPr/>
        </p:nvSpPr>
        <p:spPr>
          <a:xfrm>
            <a:off x="5829536" y="4009830"/>
            <a:ext cx="3379304" cy="369332"/>
          </a:xfrm>
          <a:prstGeom prst="rect">
            <a:avLst/>
          </a:prstGeom>
          <a:noFill/>
        </p:spPr>
        <p:txBody>
          <a:bodyPr wrap="square">
            <a:spAutoFit/>
          </a:bodyPr>
          <a:lstStyle/>
          <a:p>
            <a:r>
              <a:rPr lang="en-US" sz="1800" b="1" dirty="0" err="1">
                <a:solidFill>
                  <a:srgbClr val="002060"/>
                </a:solidFill>
                <a:latin typeface="Kalpurush" panose="02000600000000000000" pitchFamily="2" charset="0"/>
                <a:cs typeface="Kalpurush" panose="02000600000000000000" pitchFamily="2" charset="0"/>
              </a:rPr>
              <a:t>দানাদার</a:t>
            </a:r>
            <a:r>
              <a:rPr lang="en-US" sz="1800" b="1" dirty="0">
                <a:solidFill>
                  <a:srgbClr val="002060"/>
                </a:solidFill>
                <a:latin typeface="Kalpurush" panose="02000600000000000000" pitchFamily="2" charset="0"/>
                <a:cs typeface="Kalpurush" panose="02000600000000000000" pitchFamily="2" charset="0"/>
              </a:rPr>
              <a:t> </a:t>
            </a:r>
            <a:r>
              <a:rPr lang="en-US" sz="1800" b="1" dirty="0" err="1">
                <a:solidFill>
                  <a:srgbClr val="002060"/>
                </a:solidFill>
                <a:latin typeface="Kalpurush" panose="02000600000000000000" pitchFamily="2" charset="0"/>
                <a:cs typeface="Kalpurush" panose="02000600000000000000" pitchFamily="2" charset="0"/>
              </a:rPr>
              <a:t>ইউরিয়া</a:t>
            </a:r>
            <a:r>
              <a:rPr lang="en-US" sz="1800" b="1" dirty="0">
                <a:solidFill>
                  <a:srgbClr val="002060"/>
                </a:solidFill>
                <a:latin typeface="Kalpurush" panose="02000600000000000000" pitchFamily="2" charset="0"/>
                <a:cs typeface="Kalpurush" panose="02000600000000000000" pitchFamily="2" charset="0"/>
              </a:rPr>
              <a:t> </a:t>
            </a:r>
            <a:r>
              <a:rPr lang="bn-IN" sz="1800" b="1" dirty="0">
                <a:latin typeface="Kalpurush" panose="02000600000000000000" pitchFamily="2" charset="0"/>
                <a:cs typeface="Kalpurush" panose="02000600000000000000" pitchFamily="2" charset="0"/>
              </a:rPr>
              <a:t>  </a:t>
            </a:r>
            <a:r>
              <a:rPr lang="en-US" sz="1800" b="1" dirty="0">
                <a:latin typeface="Kalpurush" panose="02000600000000000000" pitchFamily="2" charset="0"/>
                <a:cs typeface="Kalpurush" panose="02000600000000000000" pitchFamily="2" charset="0"/>
              </a:rPr>
              <a:t> </a:t>
            </a:r>
          </a:p>
        </p:txBody>
      </p:sp>
      <p:sp>
        <p:nvSpPr>
          <p:cNvPr id="19" name="Arrow: Down 18">
            <a:extLst>
              <a:ext uri="{FF2B5EF4-FFF2-40B4-BE49-F238E27FC236}">
                <a16:creationId xmlns:a16="http://schemas.microsoft.com/office/drawing/2014/main" id="{A7E9B3BD-19FF-715B-E778-9BF44B508C73}"/>
              </a:ext>
            </a:extLst>
          </p:cNvPr>
          <p:cNvSpPr/>
          <p:nvPr/>
        </p:nvSpPr>
        <p:spPr>
          <a:xfrm>
            <a:off x="7344314" y="4194496"/>
            <a:ext cx="174874" cy="5642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Down 19">
            <a:extLst>
              <a:ext uri="{FF2B5EF4-FFF2-40B4-BE49-F238E27FC236}">
                <a16:creationId xmlns:a16="http://schemas.microsoft.com/office/drawing/2014/main" id="{E97B2B14-6F48-BACE-C446-CE1C012D2DF7}"/>
              </a:ext>
            </a:extLst>
          </p:cNvPr>
          <p:cNvSpPr/>
          <p:nvPr/>
        </p:nvSpPr>
        <p:spPr>
          <a:xfrm>
            <a:off x="11285736" y="1003824"/>
            <a:ext cx="159026" cy="98419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537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8)">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out)">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heel(2)">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8)">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1000" fill="hold"/>
                                        <p:tgtEl>
                                          <p:spTgt spid="20"/>
                                        </p:tgtEl>
                                        <p:attrNameLst>
                                          <p:attrName>ppt_w</p:attrName>
                                        </p:attrNameLst>
                                      </p:cBhvr>
                                      <p:tavLst>
                                        <p:tav tm="0">
                                          <p:val>
                                            <p:fltVal val="0"/>
                                          </p:val>
                                        </p:tav>
                                        <p:tav tm="100000">
                                          <p:val>
                                            <p:strVal val="#ppt_w"/>
                                          </p:val>
                                        </p:tav>
                                      </p:tavLst>
                                    </p:anim>
                                    <p:anim calcmode="lin" valueType="num">
                                      <p:cBhvr>
                                        <p:cTn id="28" dur="1000" fill="hold"/>
                                        <p:tgtEl>
                                          <p:spTgt spid="20"/>
                                        </p:tgtEl>
                                        <p:attrNameLst>
                                          <p:attrName>ppt_h</p:attrName>
                                        </p:attrNameLst>
                                      </p:cBhvr>
                                      <p:tavLst>
                                        <p:tav tm="0">
                                          <p:val>
                                            <p:fltVal val="0"/>
                                          </p:val>
                                        </p:tav>
                                        <p:tav tm="100000">
                                          <p:val>
                                            <p:strVal val="#ppt_h"/>
                                          </p:val>
                                        </p:tav>
                                      </p:tavLst>
                                    </p:anim>
                                    <p:anim calcmode="lin" valueType="num">
                                      <p:cBhvr>
                                        <p:cTn id="29" dur="1000" fill="hold"/>
                                        <p:tgtEl>
                                          <p:spTgt spid="20"/>
                                        </p:tgtEl>
                                        <p:attrNameLst>
                                          <p:attrName>style.rotation</p:attrName>
                                        </p:attrNameLst>
                                      </p:cBhvr>
                                      <p:tavLst>
                                        <p:tav tm="0">
                                          <p:val>
                                            <p:fltVal val="90"/>
                                          </p:val>
                                        </p:tav>
                                        <p:tav tm="100000">
                                          <p:val>
                                            <p:fltVal val="0"/>
                                          </p:val>
                                        </p:tav>
                                      </p:tavLst>
                                    </p:anim>
                                    <p:animEffect transition="in" filter="fade">
                                      <p:cBhvr>
                                        <p:cTn id="30" dur="10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circle(in)">
                                      <p:cBhvr>
                                        <p:cTn id="35" dur="2000"/>
                                        <p:tgtEl>
                                          <p:spTgt spid="13"/>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additive="base">
                                        <p:cTn id="40" dur="500" fill="hold"/>
                                        <p:tgtEl>
                                          <p:spTgt spid="7"/>
                                        </p:tgtEl>
                                        <p:attrNameLst>
                                          <p:attrName>ppt_x</p:attrName>
                                        </p:attrNameLst>
                                      </p:cBhvr>
                                      <p:tavLst>
                                        <p:tav tm="0">
                                          <p:val>
                                            <p:strVal val="#ppt_x"/>
                                          </p:val>
                                        </p:tav>
                                        <p:tav tm="100000">
                                          <p:val>
                                            <p:strVal val="#ppt_x"/>
                                          </p:val>
                                        </p:tav>
                                      </p:tavLst>
                                    </p:anim>
                                    <p:anim calcmode="lin" valueType="num">
                                      <p:cBhvr additive="base">
                                        <p:cTn id="4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8" fill="hold"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wheel(8)">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barn(inVertical)">
                                      <p:cBhvr>
                                        <p:cTn id="58" dur="500"/>
                                        <p:tgtEl>
                                          <p:spTgt spid="18"/>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11"/>
                                        </p:tgtEl>
                                        <p:attrNameLst>
                                          <p:attrName>style.visibility</p:attrName>
                                        </p:attrNameLst>
                                      </p:cBhvr>
                                      <p:to>
                                        <p:strVal val="visible"/>
                                      </p:to>
                                    </p:set>
                                    <p:animEffect transition="in" filter="wipe(right)">
                                      <p:cBhvr>
                                        <p:cTn id="6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11" grpId="0"/>
      <p:bldP spid="12" grpId="0"/>
      <p:bldP spid="13" grpId="0"/>
      <p:bldP spid="18" grpId="0"/>
      <p:bldP spid="19"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p:cNvSpPr/>
          <p:nvPr/>
        </p:nvSpPr>
        <p:spPr>
          <a:xfrm>
            <a:off x="3818020" y="403059"/>
            <a:ext cx="1010652" cy="854242"/>
          </a:xfrm>
          <a:prstGeom prst="ellipse">
            <a:avLst/>
          </a:prstGeom>
          <a:solidFill>
            <a:schemeClr val="bg2">
              <a:lumMod val="90000"/>
            </a:schemeClr>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400" b="1" dirty="0">
                <a:solidFill>
                  <a:schemeClr val="tx1"/>
                </a:solidFill>
                <a:latin typeface="Kalpurush" panose="02000600000000000000" pitchFamily="2" charset="0"/>
                <a:cs typeface="Kalpurush" panose="02000600000000000000" pitchFamily="2" charset="0"/>
              </a:rPr>
              <a:t>শি</a:t>
            </a:r>
            <a:endParaRPr lang="en-US" sz="4400" b="1" dirty="0">
              <a:solidFill>
                <a:schemeClr val="tx1"/>
              </a:solidFill>
              <a:latin typeface="Kalpurush" panose="02000600000000000000" pitchFamily="2" charset="0"/>
              <a:cs typeface="Kalpurush" panose="02000600000000000000" pitchFamily="2" charset="0"/>
            </a:endParaRPr>
          </a:p>
        </p:txBody>
      </p:sp>
      <p:sp>
        <p:nvSpPr>
          <p:cNvPr id="4" name="Oval 3"/>
          <p:cNvSpPr/>
          <p:nvPr/>
        </p:nvSpPr>
        <p:spPr>
          <a:xfrm>
            <a:off x="4588043" y="403059"/>
            <a:ext cx="1010652" cy="854242"/>
          </a:xfrm>
          <a:prstGeom prst="ellipse">
            <a:avLst/>
          </a:prstGeom>
          <a:solidFill>
            <a:srgbClr val="FFFF0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anose="02000600000000000000" pitchFamily="2" charset="0"/>
                <a:cs typeface="Kalpurush" panose="02000600000000000000" pitchFamily="2" charset="0"/>
              </a:rPr>
              <a:t>খ</a:t>
            </a:r>
            <a:endParaRPr lang="en-US" sz="3200" b="1" dirty="0">
              <a:solidFill>
                <a:schemeClr val="tx1"/>
              </a:solidFill>
              <a:latin typeface="Kalpurush" panose="02000600000000000000" pitchFamily="2" charset="0"/>
              <a:cs typeface="Kalpurush" panose="02000600000000000000" pitchFamily="2" charset="0"/>
            </a:endParaRPr>
          </a:p>
        </p:txBody>
      </p:sp>
      <p:sp>
        <p:nvSpPr>
          <p:cNvPr id="5" name="Oval 4"/>
          <p:cNvSpPr/>
          <p:nvPr/>
        </p:nvSpPr>
        <p:spPr>
          <a:xfrm>
            <a:off x="5358066" y="403059"/>
            <a:ext cx="1010652" cy="854242"/>
          </a:xfrm>
          <a:prstGeom prst="ellipse">
            <a:avLst/>
          </a:prstGeom>
          <a:solidFill>
            <a:srgbClr val="00B0F0"/>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anose="02000600000000000000" pitchFamily="2" charset="0"/>
                <a:cs typeface="Kalpurush" panose="02000600000000000000" pitchFamily="2" charset="0"/>
              </a:rPr>
              <a:t>ণ</a:t>
            </a:r>
            <a:endParaRPr lang="en-US" sz="3200" b="1" dirty="0">
              <a:solidFill>
                <a:schemeClr val="tx1"/>
              </a:solidFill>
              <a:latin typeface="Kalpurush" panose="02000600000000000000" pitchFamily="2" charset="0"/>
              <a:cs typeface="Kalpurush" panose="02000600000000000000" pitchFamily="2" charset="0"/>
            </a:endParaRPr>
          </a:p>
        </p:txBody>
      </p:sp>
      <p:sp>
        <p:nvSpPr>
          <p:cNvPr id="6" name="Oval 5"/>
          <p:cNvSpPr/>
          <p:nvPr/>
        </p:nvSpPr>
        <p:spPr>
          <a:xfrm>
            <a:off x="6128089" y="403059"/>
            <a:ext cx="1010652" cy="854242"/>
          </a:xfrm>
          <a:prstGeom prst="ellipse">
            <a:avLst/>
          </a:prstGeom>
          <a:solidFill>
            <a:srgbClr val="FF0066"/>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800" b="1" dirty="0">
                <a:solidFill>
                  <a:schemeClr val="tx1"/>
                </a:solidFill>
                <a:latin typeface="Kalpurush" panose="02000600000000000000" pitchFamily="2" charset="0"/>
                <a:cs typeface="Kalpurush" panose="02000600000000000000" pitchFamily="2" charset="0"/>
              </a:rPr>
              <a:t>ফ</a:t>
            </a:r>
            <a:endParaRPr lang="en-US" sz="4800" b="1" dirty="0">
              <a:solidFill>
                <a:schemeClr val="tx1"/>
              </a:solidFill>
              <a:latin typeface="Kalpurush" panose="02000600000000000000" pitchFamily="2" charset="0"/>
              <a:cs typeface="Kalpurush" panose="02000600000000000000" pitchFamily="2" charset="0"/>
            </a:endParaRPr>
          </a:p>
        </p:txBody>
      </p:sp>
      <p:sp>
        <p:nvSpPr>
          <p:cNvPr id="7" name="Oval 6"/>
          <p:cNvSpPr/>
          <p:nvPr/>
        </p:nvSpPr>
        <p:spPr>
          <a:xfrm>
            <a:off x="6898112" y="403059"/>
            <a:ext cx="1010652" cy="854242"/>
          </a:xfrm>
          <a:prstGeom prst="ellipse">
            <a:avLst/>
          </a:prstGeom>
          <a:solidFill>
            <a:srgbClr val="66FF3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anose="02000600000000000000" pitchFamily="2" charset="0"/>
                <a:cs typeface="Kalpurush" panose="02000600000000000000" pitchFamily="2" charset="0"/>
              </a:rPr>
              <a:t>ল</a:t>
            </a:r>
            <a:endParaRPr lang="en-US" sz="3200" b="1" dirty="0">
              <a:solidFill>
                <a:schemeClr val="tx1"/>
              </a:solidFill>
              <a:latin typeface="Kalpurush" panose="02000600000000000000" pitchFamily="2" charset="0"/>
              <a:cs typeface="Kalpurush" panose="02000600000000000000" pitchFamily="2" charset="0"/>
            </a:endParaRPr>
          </a:p>
        </p:txBody>
      </p:sp>
      <p:sp>
        <p:nvSpPr>
          <p:cNvPr id="8" name="TextBox 7"/>
          <p:cNvSpPr txBox="1"/>
          <p:nvPr/>
        </p:nvSpPr>
        <p:spPr>
          <a:xfrm>
            <a:off x="479892" y="1586137"/>
            <a:ext cx="6291298" cy="769441"/>
          </a:xfrm>
          <a:prstGeom prst="rect">
            <a:avLst/>
          </a:prstGeom>
          <a:noFill/>
        </p:spPr>
        <p:txBody>
          <a:bodyPr wrap="square" rtlCol="0">
            <a:spAutoFit/>
          </a:bodyPr>
          <a:lstStyle/>
          <a:p>
            <a:r>
              <a:rPr lang="bn-IN" sz="4400" b="1" dirty="0">
                <a:solidFill>
                  <a:srgbClr val="7030A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এই</a:t>
            </a:r>
            <a:r>
              <a:rPr lang="bn-IN" sz="3200" b="1" dirty="0">
                <a:solidFill>
                  <a:srgbClr val="7030A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 পাঠ শেষে শিক্ষার্থীরা......</a:t>
            </a:r>
            <a:endParaRPr lang="en-US" sz="3200" b="1" dirty="0">
              <a:solidFill>
                <a:srgbClr val="7030A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endParaRPr>
          </a:p>
        </p:txBody>
      </p:sp>
      <p:grpSp>
        <p:nvGrpSpPr>
          <p:cNvPr id="9" name="Group 8"/>
          <p:cNvGrpSpPr/>
          <p:nvPr/>
        </p:nvGrpSpPr>
        <p:grpSpPr>
          <a:xfrm rot="3000000">
            <a:off x="-34883" y="2527206"/>
            <a:ext cx="244363" cy="3533904"/>
            <a:chOff x="773723" y="1840524"/>
            <a:chExt cx="281355" cy="3563814"/>
          </a:xfrm>
        </p:grpSpPr>
        <p:sp>
          <p:nvSpPr>
            <p:cNvPr id="10" name="Isosceles Triangle 9"/>
            <p:cNvSpPr/>
            <p:nvPr/>
          </p:nvSpPr>
          <p:spPr>
            <a:xfrm>
              <a:off x="773723" y="1840524"/>
              <a:ext cx="281354" cy="1781907"/>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p:cNvSpPr/>
            <p:nvPr/>
          </p:nvSpPr>
          <p:spPr>
            <a:xfrm rot="10800000">
              <a:off x="773724" y="3622431"/>
              <a:ext cx="281354" cy="17819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Oval 11"/>
          <p:cNvSpPr/>
          <p:nvPr/>
        </p:nvSpPr>
        <p:spPr>
          <a:xfrm>
            <a:off x="-170306" y="4184097"/>
            <a:ext cx="363772" cy="359258"/>
          </a:xfrm>
          <a:prstGeom prst="ellipse">
            <a:avLst/>
          </a:prstGeom>
          <a:solidFill>
            <a:schemeClr val="tx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Arc 12"/>
          <p:cNvSpPr/>
          <p:nvPr/>
        </p:nvSpPr>
        <p:spPr>
          <a:xfrm>
            <a:off x="-1504712" y="2400763"/>
            <a:ext cx="3763108" cy="3737007"/>
          </a:xfrm>
          <a:prstGeom prst="arc">
            <a:avLst>
              <a:gd name="adj1" fmla="val 15440300"/>
              <a:gd name="adj2" fmla="val 6171233"/>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4" name="Oval 13"/>
          <p:cNvSpPr/>
          <p:nvPr/>
        </p:nvSpPr>
        <p:spPr>
          <a:xfrm>
            <a:off x="1561622" y="2723416"/>
            <a:ext cx="551204" cy="705583"/>
          </a:xfrm>
          <a:prstGeom prst="ellipse">
            <a:avLst/>
          </a:prstGeom>
          <a:solidFill>
            <a:schemeClr val="accent4">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Kalpurush" panose="02000600000000000000" pitchFamily="2" charset="0"/>
                <a:cs typeface="Kalpurush" panose="02000600000000000000" pitchFamily="2" charset="0"/>
              </a:rPr>
              <a:t>১</a:t>
            </a:r>
          </a:p>
        </p:txBody>
      </p:sp>
      <p:sp>
        <p:nvSpPr>
          <p:cNvPr id="15" name="TextBox 14"/>
          <p:cNvSpPr txBox="1"/>
          <p:nvPr/>
        </p:nvSpPr>
        <p:spPr>
          <a:xfrm>
            <a:off x="2112824" y="2765661"/>
            <a:ext cx="8041827" cy="646331"/>
          </a:xfrm>
          <a:prstGeom prst="rect">
            <a:avLst/>
          </a:prstGeom>
          <a:noFill/>
        </p:spPr>
        <p:txBody>
          <a:bodyPr wrap="square" rtlCol="0">
            <a:spAutoFit/>
          </a:bodyPr>
          <a:lstStyle/>
          <a:p>
            <a:r>
              <a:rPr lang="en-US" sz="20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r>
              <a:rPr lang="en-US" sz="3600" b="1" dirty="0">
                <a:solidFill>
                  <a:srgbClr val="00206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সুষম</a:t>
            </a:r>
            <a:r>
              <a:rPr lang="en-US" sz="2400" b="1" dirty="0">
                <a:solidFill>
                  <a:srgbClr val="00206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 সার ব্যবহারের প্রয়োজনীয়তা</a:t>
            </a:r>
            <a:r>
              <a:rPr lang="bn-IN" sz="2400" b="1" dirty="0">
                <a:solidFill>
                  <a:srgbClr val="00206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 সম্পর্কে জানতে পারবে। </a:t>
            </a:r>
            <a:endParaRPr lang="en-US" sz="2400" b="1" dirty="0">
              <a:solidFill>
                <a:srgbClr val="002060"/>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endParaRPr>
          </a:p>
        </p:txBody>
      </p:sp>
      <p:sp>
        <p:nvSpPr>
          <p:cNvPr id="16" name="Oval 15"/>
          <p:cNvSpPr/>
          <p:nvPr/>
        </p:nvSpPr>
        <p:spPr>
          <a:xfrm>
            <a:off x="2003906" y="3710050"/>
            <a:ext cx="551204" cy="677703"/>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tx1"/>
                </a:solidFill>
                <a:latin typeface="Kalpurush" panose="02000600000000000000" pitchFamily="2" charset="0"/>
                <a:cs typeface="Kalpurush" panose="02000600000000000000" pitchFamily="2" charset="0"/>
              </a:rPr>
              <a:t>২</a:t>
            </a:r>
          </a:p>
        </p:txBody>
      </p:sp>
      <p:sp>
        <p:nvSpPr>
          <p:cNvPr id="17" name="TextBox 16"/>
          <p:cNvSpPr txBox="1"/>
          <p:nvPr/>
        </p:nvSpPr>
        <p:spPr>
          <a:xfrm>
            <a:off x="2607980" y="3781431"/>
            <a:ext cx="9464415" cy="646331"/>
          </a:xfrm>
          <a:prstGeom prst="rect">
            <a:avLst/>
          </a:prstGeom>
          <a:noFill/>
        </p:spPr>
        <p:txBody>
          <a:bodyPr wrap="square" rtlCol="0">
            <a:spAutoFit/>
          </a:bodyPr>
          <a:lstStyle/>
          <a:p>
            <a:r>
              <a:rPr lang="bn-IN" sz="3600" b="1" dirty="0">
                <a:solidFill>
                  <a:schemeClr val="accent4">
                    <a:lumMod val="75000"/>
                  </a:schemeClr>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ফলন</a:t>
            </a:r>
            <a:r>
              <a:rPr lang="bn-IN" sz="2400" b="1" dirty="0">
                <a:solidFill>
                  <a:schemeClr val="accent4">
                    <a:lumMod val="75000"/>
                  </a:schemeClr>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ঠিক রেখে সারের ব্যবহার কীভাবে কমানো যায় তা বর্ণনা করতে পারবে।   </a:t>
            </a:r>
            <a:r>
              <a:rPr lang="en-US" sz="2400" b="1" dirty="0">
                <a:solidFill>
                  <a:schemeClr val="accent4">
                    <a:lumMod val="75000"/>
                  </a:schemeClr>
                </a:solidFill>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p>
        </p:txBody>
      </p:sp>
      <p:sp>
        <p:nvSpPr>
          <p:cNvPr id="18" name="Oval 17"/>
          <p:cNvSpPr/>
          <p:nvPr/>
        </p:nvSpPr>
        <p:spPr>
          <a:xfrm>
            <a:off x="1837224" y="4725820"/>
            <a:ext cx="551204" cy="705583"/>
          </a:xfrm>
          <a:prstGeom prst="ellipse">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a:solidFill>
                  <a:schemeClr val="tx1"/>
                </a:solidFill>
                <a:latin typeface="Kalpurush" panose="02000600000000000000" pitchFamily="2" charset="0"/>
                <a:cs typeface="Kalpurush" panose="02000600000000000000" pitchFamily="2" charset="0"/>
              </a:rPr>
              <a:t>৩</a:t>
            </a:r>
            <a:endParaRPr lang="en-US" sz="3200" b="1" dirty="0">
              <a:solidFill>
                <a:schemeClr val="tx1"/>
              </a:solidFill>
              <a:latin typeface="Kalpurush" panose="02000600000000000000" pitchFamily="2" charset="0"/>
              <a:cs typeface="Kalpurush" panose="02000600000000000000" pitchFamily="2" charset="0"/>
            </a:endParaRPr>
          </a:p>
        </p:txBody>
      </p:sp>
      <p:sp>
        <p:nvSpPr>
          <p:cNvPr id="19" name="TextBox 18"/>
          <p:cNvSpPr txBox="1"/>
          <p:nvPr/>
        </p:nvSpPr>
        <p:spPr>
          <a:xfrm>
            <a:off x="2388427" y="4868581"/>
            <a:ext cx="8815867" cy="646331"/>
          </a:xfrm>
          <a:prstGeom prst="rect">
            <a:avLst/>
          </a:prstGeom>
          <a:noFill/>
        </p:spPr>
        <p:txBody>
          <a:bodyPr wrap="square" rtlCol="0">
            <a:spAutoFit/>
          </a:bodyPr>
          <a:lstStyle/>
          <a:p>
            <a:r>
              <a:rPr lang="bn-IN" sz="20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r>
              <a:rPr lang="en-US" sz="3600" b="1" dirty="0">
                <a:effectLst>
                  <a:outerShdw blurRad="50800" dist="38100" dir="10800000" algn="r" rotWithShape="0">
                    <a:prstClr val="black">
                      <a:alpha val="40000"/>
                    </a:prstClr>
                  </a:outerShdw>
                </a:effectLst>
                <a:latin typeface="Kalpurush" panose="02000600000000000000" pitchFamily="2" charset="0"/>
                <a:cs typeface="Kalpurush" panose="02000600000000000000" pitchFamily="2" charset="0"/>
              </a:rPr>
              <a:t> </a:t>
            </a:r>
            <a:r>
              <a:rPr lang="bn-IN" sz="3600" b="1" dirty="0">
                <a:solidFill>
                  <a:schemeClr val="accent6">
                    <a:lumMod val="75000"/>
                  </a:schemeClr>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সাশ্রয়ীরুপে </a:t>
            </a:r>
            <a:r>
              <a:rPr lang="bn-IN" sz="2400" b="1" dirty="0">
                <a:solidFill>
                  <a:schemeClr val="accent6">
                    <a:lumMod val="75000"/>
                  </a:schemeClr>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rPr>
              <a:t>সার প্রয়োগের পদ্ধতি ও নিয়মাবলী ব্যাখ্যা করতে পারবে। </a:t>
            </a:r>
            <a:endParaRPr lang="en-US" sz="2400" b="1" dirty="0">
              <a:solidFill>
                <a:schemeClr val="accent6">
                  <a:lumMod val="75000"/>
                </a:schemeClr>
              </a:solidFill>
              <a:effectLst>
                <a:outerShdw blurRad="50800" dist="38100" dir="8100000" algn="tr" rotWithShape="0">
                  <a:prstClr val="black">
                    <a:alpha val="40000"/>
                  </a:prstClr>
                </a:outerShdw>
              </a:effectLst>
              <a:latin typeface="Kalpurush" panose="02000600000000000000" pitchFamily="2" charset="0"/>
              <a:cs typeface="Kalpurush" panose="02000600000000000000" pitchFamily="2" charset="0"/>
            </a:endParaRPr>
          </a:p>
        </p:txBody>
      </p:sp>
    </p:spTree>
    <p:extLst>
      <p:ext uri="{BB962C8B-B14F-4D97-AF65-F5344CB8AC3E}">
        <p14:creationId xmlns:p14="http://schemas.microsoft.com/office/powerpoint/2010/main" val="2975567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0-#ppt_w/2"/>
                                          </p:val>
                                        </p:tav>
                                        <p:tav tm="100000">
                                          <p:val>
                                            <p:strVal val="#ppt_x"/>
                                          </p:val>
                                        </p:tav>
                                      </p:tavLst>
                                    </p:anim>
                                    <p:anim calcmode="lin" valueType="num">
                                      <p:cBhvr additive="base">
                                        <p:cTn id="35"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down)">
                                      <p:cBhvr>
                                        <p:cTn id="40" dur="500"/>
                                        <p:tgtEl>
                                          <p:spTgt spid="9"/>
                                        </p:tgtEl>
                                      </p:cBhvr>
                                    </p:animEffect>
                                  </p:childTnLst>
                                </p:cTn>
                              </p:par>
                            </p:childTnLst>
                          </p:cTn>
                        </p:par>
                        <p:par>
                          <p:cTn id="41" fill="hold">
                            <p:stCondLst>
                              <p:cond delay="500"/>
                            </p:stCondLst>
                            <p:childTnLst>
                              <p:par>
                                <p:cTn id="42" presetID="53" presetClass="entr" presetSubtype="16"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8" presetClass="emph" presetSubtype="0" fill="hold" nodeType="clickEffect">
                                  <p:stCondLst>
                                    <p:cond delay="0"/>
                                  </p:stCondLst>
                                  <p:childTnLst>
                                    <p:animRot by="1800000">
                                      <p:cBhvr>
                                        <p:cTn id="54" dur="500" fill="hold"/>
                                        <p:tgtEl>
                                          <p:spTgt spid="9"/>
                                        </p:tgtEl>
                                        <p:attrNameLst>
                                          <p:attrName>r</p:attrName>
                                        </p:attrNameLst>
                                      </p:cBhvr>
                                    </p:animRot>
                                  </p:childTnLst>
                                </p:cTn>
                              </p:par>
                            </p:childTnLst>
                          </p:cTn>
                        </p:par>
                        <p:par>
                          <p:cTn id="55" fill="hold">
                            <p:stCondLst>
                              <p:cond delay="500"/>
                            </p:stCondLst>
                            <p:childTnLst>
                              <p:par>
                                <p:cTn id="56" presetID="53" presetClass="entr" presetSubtype="16"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500" fill="hold"/>
                                        <p:tgtEl>
                                          <p:spTgt spid="16"/>
                                        </p:tgtEl>
                                        <p:attrNameLst>
                                          <p:attrName>ppt_w</p:attrName>
                                        </p:attrNameLst>
                                      </p:cBhvr>
                                      <p:tavLst>
                                        <p:tav tm="0">
                                          <p:val>
                                            <p:fltVal val="0"/>
                                          </p:val>
                                        </p:tav>
                                        <p:tav tm="100000">
                                          <p:val>
                                            <p:strVal val="#ppt_w"/>
                                          </p:val>
                                        </p:tav>
                                      </p:tavLst>
                                    </p:anim>
                                    <p:anim calcmode="lin" valueType="num">
                                      <p:cBhvr>
                                        <p:cTn id="59" dur="500" fill="hold"/>
                                        <p:tgtEl>
                                          <p:spTgt spid="16"/>
                                        </p:tgtEl>
                                        <p:attrNameLst>
                                          <p:attrName>ppt_h</p:attrName>
                                        </p:attrNameLst>
                                      </p:cBhvr>
                                      <p:tavLst>
                                        <p:tav tm="0">
                                          <p:val>
                                            <p:fltVal val="0"/>
                                          </p:val>
                                        </p:tav>
                                        <p:tav tm="100000">
                                          <p:val>
                                            <p:strVal val="#ppt_h"/>
                                          </p:val>
                                        </p:tav>
                                      </p:tavLst>
                                    </p:anim>
                                    <p:animEffect transition="in" filter="fade">
                                      <p:cBhvr>
                                        <p:cTn id="60" dur="500"/>
                                        <p:tgtEl>
                                          <p:spTgt spid="16"/>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wipe(left)">
                                      <p:cBhvr>
                                        <p:cTn id="64" dur="500"/>
                                        <p:tgtEl>
                                          <p:spTgt spid="17"/>
                                        </p:tgtEl>
                                      </p:cBhvr>
                                    </p:animEffect>
                                  </p:childTnLst>
                                </p:cTn>
                              </p:par>
                            </p:childTnLst>
                          </p:cTn>
                        </p:par>
                      </p:childTnLst>
                    </p:cTn>
                  </p:par>
                  <p:par>
                    <p:cTn id="65" fill="hold">
                      <p:stCondLst>
                        <p:cond delay="indefinite"/>
                      </p:stCondLst>
                      <p:childTnLst>
                        <p:par>
                          <p:cTn id="66" fill="hold">
                            <p:stCondLst>
                              <p:cond delay="0"/>
                            </p:stCondLst>
                            <p:childTnLst>
                              <p:par>
                                <p:cTn id="67" presetID="8" presetClass="emph" presetSubtype="0" fill="hold" nodeType="clickEffect">
                                  <p:stCondLst>
                                    <p:cond delay="0"/>
                                  </p:stCondLst>
                                  <p:childTnLst>
                                    <p:animRot by="1800000">
                                      <p:cBhvr>
                                        <p:cTn id="68" dur="500" fill="hold"/>
                                        <p:tgtEl>
                                          <p:spTgt spid="9"/>
                                        </p:tgtEl>
                                        <p:attrNameLst>
                                          <p:attrName>r</p:attrName>
                                        </p:attrNameLst>
                                      </p:cBhvr>
                                    </p:animRot>
                                  </p:childTnLst>
                                </p:cTn>
                              </p:par>
                            </p:childTnLst>
                          </p:cTn>
                        </p:par>
                        <p:par>
                          <p:cTn id="69" fill="hold">
                            <p:stCondLst>
                              <p:cond delay="500"/>
                            </p:stCondLst>
                            <p:childTnLst>
                              <p:par>
                                <p:cTn id="70" presetID="53" presetClass="entr" presetSubtype="16"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500" fill="hold"/>
                                        <p:tgtEl>
                                          <p:spTgt spid="18"/>
                                        </p:tgtEl>
                                        <p:attrNameLst>
                                          <p:attrName>ppt_w</p:attrName>
                                        </p:attrNameLst>
                                      </p:cBhvr>
                                      <p:tavLst>
                                        <p:tav tm="0">
                                          <p:val>
                                            <p:fltVal val="0"/>
                                          </p:val>
                                        </p:tav>
                                        <p:tav tm="100000">
                                          <p:val>
                                            <p:strVal val="#ppt_w"/>
                                          </p:val>
                                        </p:tav>
                                      </p:tavLst>
                                    </p:anim>
                                    <p:anim calcmode="lin" valueType="num">
                                      <p:cBhvr>
                                        <p:cTn id="73" dur="500" fill="hold"/>
                                        <p:tgtEl>
                                          <p:spTgt spid="18"/>
                                        </p:tgtEl>
                                        <p:attrNameLst>
                                          <p:attrName>ppt_h</p:attrName>
                                        </p:attrNameLst>
                                      </p:cBhvr>
                                      <p:tavLst>
                                        <p:tav tm="0">
                                          <p:val>
                                            <p:fltVal val="0"/>
                                          </p:val>
                                        </p:tav>
                                        <p:tav tm="100000">
                                          <p:val>
                                            <p:strVal val="#ppt_h"/>
                                          </p:val>
                                        </p:tav>
                                      </p:tavLst>
                                    </p:anim>
                                    <p:animEffect transition="in" filter="fade">
                                      <p:cBhvr>
                                        <p:cTn id="74" dur="500"/>
                                        <p:tgtEl>
                                          <p:spTgt spid="18"/>
                                        </p:tgtEl>
                                      </p:cBhvr>
                                    </p:animEffect>
                                  </p:childTnLst>
                                </p:cTn>
                              </p:par>
                            </p:childTnLst>
                          </p:cTn>
                        </p:par>
                        <p:par>
                          <p:cTn id="75" fill="hold">
                            <p:stCondLst>
                              <p:cond delay="1000"/>
                            </p:stCondLst>
                            <p:childTnLst>
                              <p:par>
                                <p:cTn id="76" presetID="22" presetClass="entr" presetSubtype="8" fill="hold" grpId="0" nodeType="afterEffect">
                                  <p:stCondLst>
                                    <p:cond delay="0"/>
                                  </p:stCondLst>
                                  <p:childTnLst>
                                    <p:set>
                                      <p:cBhvr>
                                        <p:cTn id="77" dur="1" fill="hold">
                                          <p:stCondLst>
                                            <p:cond delay="0"/>
                                          </p:stCondLst>
                                        </p:cTn>
                                        <p:tgtEl>
                                          <p:spTgt spid="19"/>
                                        </p:tgtEl>
                                        <p:attrNameLst>
                                          <p:attrName>style.visibility</p:attrName>
                                        </p:attrNameLst>
                                      </p:cBhvr>
                                      <p:to>
                                        <p:strVal val="visible"/>
                                      </p:to>
                                    </p:set>
                                    <p:animEffect transition="in" filter="wipe(left)">
                                      <p:cBhvr>
                                        <p:cTn id="78" dur="5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1" presetClass="emph" presetSubtype="2" fill="hold" nodeType="clickEffect">
                                  <p:stCondLst>
                                    <p:cond delay="0"/>
                                  </p:stCondLst>
                                  <p:childTnLst>
                                    <p:animClr clrSpc="rgb" dir="cw">
                                      <p:cBhvr>
                                        <p:cTn id="82" dur="2000" fill="hold"/>
                                        <p:tgtEl>
                                          <p:spTgt spid="3"/>
                                        </p:tgtEl>
                                        <p:attrNameLst>
                                          <p:attrName>fillcolor</p:attrName>
                                        </p:attrNameLst>
                                      </p:cBhvr>
                                      <p:to>
                                        <a:schemeClr val="accent2"/>
                                      </p:to>
                                    </p:animClr>
                                    <p:set>
                                      <p:cBhvr>
                                        <p:cTn id="83" dur="2000" fill="hold"/>
                                        <p:tgtEl>
                                          <p:spTgt spid="3"/>
                                        </p:tgtEl>
                                        <p:attrNameLst>
                                          <p:attrName>fill.type</p:attrName>
                                        </p:attrNameLst>
                                      </p:cBhvr>
                                      <p:to>
                                        <p:strVal val="solid"/>
                                      </p:to>
                                    </p:set>
                                    <p:set>
                                      <p:cBhvr>
                                        <p:cTn id="84" dur="2000" fill="hold"/>
                                        <p:tgtEl>
                                          <p:spTgt spid="3"/>
                                        </p:tgtEl>
                                        <p:attrNameLst>
                                          <p:attrName>fill.on</p:attrName>
                                        </p:attrNameLst>
                                      </p:cBhvr>
                                      <p:to>
                                        <p:strVal val="true"/>
                                      </p:to>
                                    </p:set>
                                  </p:childTnLst>
                                </p:cTn>
                              </p:par>
                              <p:par>
                                <p:cTn id="85" presetID="1" presetClass="emph" presetSubtype="2" fill="hold" nodeType="withEffect">
                                  <p:stCondLst>
                                    <p:cond delay="0"/>
                                  </p:stCondLst>
                                  <p:childTnLst>
                                    <p:animClr clrSpc="rgb" dir="cw">
                                      <p:cBhvr>
                                        <p:cTn id="86" dur="2000" fill="hold"/>
                                        <p:tgtEl>
                                          <p:spTgt spid="4"/>
                                        </p:tgtEl>
                                        <p:attrNameLst>
                                          <p:attrName>fillcolor</p:attrName>
                                        </p:attrNameLst>
                                      </p:cBhvr>
                                      <p:to>
                                        <a:schemeClr val="accent2"/>
                                      </p:to>
                                    </p:animClr>
                                    <p:set>
                                      <p:cBhvr>
                                        <p:cTn id="87" dur="2000" fill="hold"/>
                                        <p:tgtEl>
                                          <p:spTgt spid="4"/>
                                        </p:tgtEl>
                                        <p:attrNameLst>
                                          <p:attrName>fill.type</p:attrName>
                                        </p:attrNameLst>
                                      </p:cBhvr>
                                      <p:to>
                                        <p:strVal val="solid"/>
                                      </p:to>
                                    </p:set>
                                    <p:set>
                                      <p:cBhvr>
                                        <p:cTn id="88" dur="2000" fill="hold"/>
                                        <p:tgtEl>
                                          <p:spTgt spid="4"/>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2000" fill="hold"/>
                                        <p:tgtEl>
                                          <p:spTgt spid="5"/>
                                        </p:tgtEl>
                                        <p:attrNameLst>
                                          <p:attrName>fillcolor</p:attrName>
                                        </p:attrNameLst>
                                      </p:cBhvr>
                                      <p:to>
                                        <a:schemeClr val="accent2"/>
                                      </p:to>
                                    </p:animClr>
                                    <p:set>
                                      <p:cBhvr>
                                        <p:cTn id="91" dur="2000" fill="hold"/>
                                        <p:tgtEl>
                                          <p:spTgt spid="5"/>
                                        </p:tgtEl>
                                        <p:attrNameLst>
                                          <p:attrName>fill.type</p:attrName>
                                        </p:attrNameLst>
                                      </p:cBhvr>
                                      <p:to>
                                        <p:strVal val="solid"/>
                                      </p:to>
                                    </p:set>
                                    <p:set>
                                      <p:cBhvr>
                                        <p:cTn id="92" dur="2000" fill="hold"/>
                                        <p:tgtEl>
                                          <p:spTgt spid="5"/>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2000" fill="hold"/>
                                        <p:tgtEl>
                                          <p:spTgt spid="6"/>
                                        </p:tgtEl>
                                        <p:attrNameLst>
                                          <p:attrName>fillcolor</p:attrName>
                                        </p:attrNameLst>
                                      </p:cBhvr>
                                      <p:to>
                                        <a:schemeClr val="accent2"/>
                                      </p:to>
                                    </p:animClr>
                                    <p:set>
                                      <p:cBhvr>
                                        <p:cTn id="95" dur="2000" fill="hold"/>
                                        <p:tgtEl>
                                          <p:spTgt spid="6"/>
                                        </p:tgtEl>
                                        <p:attrNameLst>
                                          <p:attrName>fill.type</p:attrName>
                                        </p:attrNameLst>
                                      </p:cBhvr>
                                      <p:to>
                                        <p:strVal val="solid"/>
                                      </p:to>
                                    </p:set>
                                    <p:set>
                                      <p:cBhvr>
                                        <p:cTn id="96" dur="2000" fill="hold"/>
                                        <p:tgtEl>
                                          <p:spTgt spid="6"/>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2000" fill="hold"/>
                                        <p:tgtEl>
                                          <p:spTgt spid="7"/>
                                        </p:tgtEl>
                                        <p:attrNameLst>
                                          <p:attrName>fillcolor</p:attrName>
                                        </p:attrNameLst>
                                      </p:cBhvr>
                                      <p:to>
                                        <a:schemeClr val="accent2"/>
                                      </p:to>
                                    </p:animClr>
                                    <p:set>
                                      <p:cBhvr>
                                        <p:cTn id="99" dur="2000" fill="hold"/>
                                        <p:tgtEl>
                                          <p:spTgt spid="7"/>
                                        </p:tgtEl>
                                        <p:attrNameLst>
                                          <p:attrName>fill.type</p:attrName>
                                        </p:attrNameLst>
                                      </p:cBhvr>
                                      <p:to>
                                        <p:strVal val="solid"/>
                                      </p:to>
                                    </p:set>
                                    <p:set>
                                      <p:cBhvr>
                                        <p:cTn id="100"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p:bldP spid="14" grpId="0" animBg="1"/>
      <p:bldP spid="15" grpId="0"/>
      <p:bldP spid="16" grpId="0" animBg="1"/>
      <p:bldP spid="17" grpId="0"/>
      <p:bldP spid="18"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ages (16).jpg"/>
          <p:cNvPicPr>
            <a:picLocks noChangeAspect="1"/>
          </p:cNvPicPr>
          <p:nvPr/>
        </p:nvPicPr>
        <p:blipFill>
          <a:blip r:embed="rId2"/>
          <a:srcRect r="14285" b="7142"/>
          <a:stretch>
            <a:fillRect/>
          </a:stretch>
        </p:blipFill>
        <p:spPr>
          <a:xfrm>
            <a:off x="4287078" y="1364616"/>
            <a:ext cx="3617844"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6" name="Picture 5" descr="download (18).jpg"/>
          <p:cNvPicPr>
            <a:picLocks noChangeAspect="1"/>
          </p:cNvPicPr>
          <p:nvPr/>
        </p:nvPicPr>
        <p:blipFill>
          <a:blip r:embed="rId3"/>
          <a:srcRect l="20513" r="23077" b="16049"/>
          <a:stretch>
            <a:fillRect/>
          </a:stretch>
        </p:blipFill>
        <p:spPr>
          <a:xfrm>
            <a:off x="8077198" y="1306279"/>
            <a:ext cx="3942523"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descr="fertilizers-for-tomatoes-in-greenhouse-during-planting-and-after-disembarkation-3.jpg"/>
          <p:cNvPicPr>
            <a:picLocks noChangeAspect="1"/>
          </p:cNvPicPr>
          <p:nvPr/>
        </p:nvPicPr>
        <p:blipFill>
          <a:blip r:embed="rId4"/>
          <a:srcRect r="8669" b="17937"/>
          <a:stretch>
            <a:fillRect/>
          </a:stretch>
        </p:blipFill>
        <p:spPr>
          <a:xfrm>
            <a:off x="172279" y="1306279"/>
            <a:ext cx="3942523" cy="228600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8" name="TextBox 7"/>
          <p:cNvSpPr txBox="1"/>
          <p:nvPr/>
        </p:nvSpPr>
        <p:spPr>
          <a:xfrm>
            <a:off x="3472070" y="-251790"/>
            <a:ext cx="5565914" cy="1391478"/>
          </a:xfrm>
          <a:prstGeom prst="rect">
            <a:avLst/>
          </a:prstGeom>
          <a:noFill/>
        </p:spPr>
        <p:txBody>
          <a:bodyPr wrap="square" rtlCol="0">
            <a:prstTxWarp prst="textPlain">
              <a:avLst/>
            </a:prstTxWarp>
            <a:spAutoFit/>
          </a:bodyPr>
          <a:lstStyle/>
          <a:p>
            <a:r>
              <a:rPr lang="bn-IN"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utonnyOMJ" pitchFamily="2" charset="0"/>
                <a:cs typeface="SutonnyOMJ" pitchFamily="2" charset="0"/>
              </a:rPr>
              <a:t>জমিতে সার প্রয়োগ সম্পর্কে  </a:t>
            </a:r>
            <a:endParaRPr lang="en-US" sz="28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SutonnyOMJ" pitchFamily="2" charset="0"/>
              <a:cs typeface="SutonnyOMJ" pitchFamily="2" charset="0"/>
            </a:endParaRPr>
          </a:p>
        </p:txBody>
      </p:sp>
      <p:sp>
        <p:nvSpPr>
          <p:cNvPr id="9" name="TextBox 8"/>
          <p:cNvSpPr txBox="1"/>
          <p:nvPr/>
        </p:nvSpPr>
        <p:spPr>
          <a:xfrm>
            <a:off x="1905000" y="3902048"/>
            <a:ext cx="8382000" cy="2677656"/>
          </a:xfrm>
          <a:prstGeom prst="rect">
            <a:avLst/>
          </a:prstGeom>
          <a:noFill/>
        </p:spPr>
        <p:txBody>
          <a:bodyPr wrap="square" rtlCol="0">
            <a:spAutoFit/>
          </a:bodyPr>
          <a:lstStyle/>
          <a:p>
            <a:r>
              <a:rPr lang="bn-IN" sz="2800" dirty="0">
                <a:ln>
                  <a:solidFill>
                    <a:schemeClr val="tx1"/>
                  </a:solidFill>
                </a:ln>
                <a:effectLst/>
                <a:latin typeface="SutonnyOMJ" pitchFamily="2" charset="0"/>
                <a:cs typeface="SutonnyOMJ" pitchFamily="2" charset="0"/>
              </a:rPr>
              <a:t>ফসল উৎপাদনে সারের বিকল্প নেই, কেননা উদ্ভিদের খাদ্যই হচ্ছে সার। পঞ্চাশের দশকে ফসলে রাসায়নিক সার ব্যবহার শুরু হয়। চাষিরা নিয়মনীতি না মেনে কম বা বেশী সার প্রয়োগ করে থাকে। গাছের বৃদ্ধি, ফুল-ফল ধারণ ও মাটিকে উর্বর রাখতে হলে মাটি পরীক্ষা করে সুষম সার ব্যবহার করতে হবে। অন্যথায় উৎপাদন কম এবং খরচ বেশি হবে, মাটির উর্বরতা ও পরিবেশ নষ্ট হবে।</a:t>
            </a:r>
            <a:endParaRPr lang="en-US" sz="2800" dirty="0">
              <a:ln>
                <a:solidFill>
                  <a:schemeClr val="tx1"/>
                </a:solidFill>
              </a:ln>
              <a:effectLst/>
              <a:latin typeface="SutonnyOMJ" pitchFamily="2" charset="0"/>
              <a:cs typeface="SutonnyOMJ"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8"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2000"/>
                                        <p:tgtEl>
                                          <p:spTgt spid="5"/>
                                        </p:tgtEl>
                                      </p:cBhvr>
                                    </p:animEffect>
                                  </p:childTnLst>
                                </p:cTn>
                              </p:par>
                              <p:par>
                                <p:cTn id="17" presetID="21"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8)">
                                      <p:cBhvr>
                                        <p:cTn id="19" dur="2000"/>
                                        <p:tgtEl>
                                          <p:spTgt spid="6"/>
                                        </p:tgtEl>
                                      </p:cBhvr>
                                    </p:animEffect>
                                  </p:childTnLst>
                                </p:cTn>
                              </p:par>
                              <p:par>
                                <p:cTn id="20" presetID="21" presetClass="entr" presetSubtype="8"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8)">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mph" presetSubtype="0" fill="hold" nodeType="clickEffect">
                                  <p:stCondLst>
                                    <p:cond delay="0"/>
                                  </p:stCondLst>
                                  <p:iterate type="lt">
                                    <p:tmPct val="0"/>
                                  </p:iterate>
                                  <p:childTnLst>
                                    <p:animClr clrSpc="hsl" dir="cw">
                                      <p:cBhvr override="childStyle">
                                        <p:cTn id="26" dur="500" fill="hold"/>
                                        <p:tgtEl>
                                          <p:spTgt spid="8"/>
                                        </p:tgtEl>
                                        <p:attrNameLst>
                                          <p:attrName>style.color</p:attrName>
                                        </p:attrNameLst>
                                      </p:cBhvr>
                                      <p:by>
                                        <p:hsl h="7200000" s="0" l="0"/>
                                      </p:by>
                                    </p:animClr>
                                    <p:animClr clrSpc="hsl" dir="cw">
                                      <p:cBhvr>
                                        <p:cTn id="27" dur="500" fill="hold"/>
                                        <p:tgtEl>
                                          <p:spTgt spid="8"/>
                                        </p:tgtEl>
                                        <p:attrNameLst>
                                          <p:attrName>fillcolor</p:attrName>
                                        </p:attrNameLst>
                                      </p:cBhvr>
                                      <p:by>
                                        <p:hsl h="7200000" s="0" l="0"/>
                                      </p:by>
                                    </p:animClr>
                                    <p:animClr clrSpc="hsl" dir="cw">
                                      <p:cBhvr>
                                        <p:cTn id="28" dur="500" fill="hold"/>
                                        <p:tgtEl>
                                          <p:spTgt spid="8"/>
                                        </p:tgtEl>
                                        <p:attrNameLst>
                                          <p:attrName>stroke.color</p:attrName>
                                        </p:attrNameLst>
                                      </p:cBhvr>
                                      <p:by>
                                        <p:hsl h="7200000" s="0" l="0"/>
                                      </p:by>
                                    </p:animClr>
                                    <p:set>
                                      <p:cBhvr>
                                        <p:cTn id="29" dur="500" fill="hold"/>
                                        <p:tgtEl>
                                          <p:spTgt spid="8"/>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56" presetClass="entr" presetSubtype="0" fill="hold" grpId="0" nodeType="clickEffect">
                                  <p:stCondLst>
                                    <p:cond delay="0"/>
                                  </p:stCondLst>
                                  <p:iterate type="lt">
                                    <p:tmPct val="10000"/>
                                  </p:iterate>
                                  <p:childTnLst>
                                    <p:set>
                                      <p:cBhvr>
                                        <p:cTn id="33" dur="1" fill="hold">
                                          <p:stCondLst>
                                            <p:cond delay="0"/>
                                          </p:stCondLst>
                                        </p:cTn>
                                        <p:tgtEl>
                                          <p:spTgt spid="9"/>
                                        </p:tgtEl>
                                        <p:attrNameLst>
                                          <p:attrName>style.visibility</p:attrName>
                                        </p:attrNameLst>
                                      </p:cBhvr>
                                      <p:to>
                                        <p:strVal val="visible"/>
                                      </p:to>
                                    </p:set>
                                    <p:anim by="(-#ppt_w*2)" calcmode="lin" valueType="num">
                                      <p:cBhvr rctx="PPT">
                                        <p:cTn id="34" dur="500" autoRev="1" fill="hold">
                                          <p:stCondLst>
                                            <p:cond delay="0"/>
                                          </p:stCondLst>
                                        </p:cTn>
                                        <p:tgtEl>
                                          <p:spTgt spid="9"/>
                                        </p:tgtEl>
                                        <p:attrNameLst>
                                          <p:attrName>ppt_w</p:attrName>
                                        </p:attrNameLst>
                                      </p:cBhvr>
                                    </p:anim>
                                    <p:anim by="(#ppt_w*0.50)" calcmode="lin" valueType="num">
                                      <p:cBhvr>
                                        <p:cTn id="35" dur="500" decel="50000" autoRev="1" fill="hold">
                                          <p:stCondLst>
                                            <p:cond delay="0"/>
                                          </p:stCondLst>
                                        </p:cTn>
                                        <p:tgtEl>
                                          <p:spTgt spid="9"/>
                                        </p:tgtEl>
                                        <p:attrNameLst>
                                          <p:attrName>ppt_x</p:attrName>
                                        </p:attrNameLst>
                                      </p:cBhvr>
                                    </p:anim>
                                    <p:anim from="(-#ppt_h/2)" to="(#ppt_y)" calcmode="lin" valueType="num">
                                      <p:cBhvr>
                                        <p:cTn id="36" dur="1000" fill="hold">
                                          <p:stCondLst>
                                            <p:cond delay="0"/>
                                          </p:stCondLst>
                                        </p:cTn>
                                        <p:tgtEl>
                                          <p:spTgt spid="9"/>
                                        </p:tgtEl>
                                        <p:attrNameLst>
                                          <p:attrName>ppt_y</p:attrName>
                                        </p:attrNameLst>
                                      </p:cBhvr>
                                    </p:anim>
                                    <p:animRot by="21600000">
                                      <p:cBhvr>
                                        <p:cTn id="37" dur="1000" fill="hold">
                                          <p:stCondLst>
                                            <p:cond delay="0"/>
                                          </p:stCondLst>
                                        </p:cTn>
                                        <p:tgtEl>
                                          <p:spTgt spid="9"/>
                                        </p:tgtEl>
                                        <p:attrNameLst>
                                          <p:attrName>r</p:attrName>
                                        </p:attrNameLst>
                                      </p:cBhvr>
                                    </p:animRot>
                                  </p:childTnLst>
                                </p:cTn>
                              </p:par>
                            </p:childTnLst>
                          </p:cTn>
                        </p:par>
                      </p:childTnLst>
                    </p:cTn>
                  </p:par>
                  <p:par>
                    <p:cTn id="38" fill="hold">
                      <p:stCondLst>
                        <p:cond delay="indefinite"/>
                      </p:stCondLst>
                      <p:childTnLst>
                        <p:par>
                          <p:cTn id="39" fill="hold">
                            <p:stCondLst>
                              <p:cond delay="0"/>
                            </p:stCondLst>
                            <p:childTnLst>
                              <p:par>
                                <p:cTn id="40" presetID="27" presetClass="emph" presetSubtype="0" fill="remove" nodeType="clickEffect">
                                  <p:stCondLst>
                                    <p:cond delay="0"/>
                                  </p:stCondLst>
                                  <p:iterate type="lt">
                                    <p:tmPct val="0"/>
                                  </p:iterate>
                                  <p:childTnLst>
                                    <p:animClr clrSpc="rgb" dir="cw">
                                      <p:cBhvr override="childStyle">
                                        <p:cTn id="41" dur="250" autoRev="1" fill="remove"/>
                                        <p:tgtEl>
                                          <p:spTgt spid="9"/>
                                        </p:tgtEl>
                                        <p:attrNameLst>
                                          <p:attrName>style.color</p:attrName>
                                        </p:attrNameLst>
                                      </p:cBhvr>
                                      <p:to>
                                        <a:schemeClr val="bg1"/>
                                      </p:to>
                                    </p:animClr>
                                    <p:animClr clrSpc="rgb" dir="cw">
                                      <p:cBhvr>
                                        <p:cTn id="42" dur="250" autoRev="1" fill="remove"/>
                                        <p:tgtEl>
                                          <p:spTgt spid="9"/>
                                        </p:tgtEl>
                                        <p:attrNameLst>
                                          <p:attrName>fillcolor</p:attrName>
                                        </p:attrNameLst>
                                      </p:cBhvr>
                                      <p:to>
                                        <a:schemeClr val="bg1"/>
                                      </p:to>
                                    </p:animClr>
                                    <p:set>
                                      <p:cBhvr>
                                        <p:cTn id="43" dur="250" autoRev="1" fill="remove"/>
                                        <p:tgtEl>
                                          <p:spTgt spid="9"/>
                                        </p:tgtEl>
                                        <p:attrNameLst>
                                          <p:attrName>fill.type</p:attrName>
                                        </p:attrNameLst>
                                      </p:cBhvr>
                                      <p:to>
                                        <p:strVal val="solid"/>
                                      </p:to>
                                    </p:set>
                                    <p:set>
                                      <p:cBhvr>
                                        <p:cTn id="44" dur="250" autoRev="1" fill="remove"/>
                                        <p:tgtEl>
                                          <p:spTgt spid="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023251kalerkantho-11-2018-07-3.jpg"/>
          <p:cNvPicPr>
            <a:picLocks noChangeAspect="1"/>
          </p:cNvPicPr>
          <p:nvPr/>
        </p:nvPicPr>
        <p:blipFill>
          <a:blip r:embed="rId2"/>
          <a:srcRect l="8000" t="25155" r="30000" b="3623"/>
          <a:stretch>
            <a:fillRect/>
          </a:stretch>
        </p:blipFill>
        <p:spPr>
          <a:xfrm>
            <a:off x="3800269" y="835026"/>
            <a:ext cx="4323313" cy="2645606"/>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TextBox 5"/>
          <p:cNvSpPr txBox="1"/>
          <p:nvPr/>
        </p:nvSpPr>
        <p:spPr>
          <a:xfrm>
            <a:off x="4410616" y="80521"/>
            <a:ext cx="4190043" cy="830997"/>
          </a:xfrm>
          <a:prstGeom prst="rect">
            <a:avLst/>
          </a:prstGeom>
          <a:noFill/>
        </p:spPr>
        <p:txBody>
          <a:bodyPr wrap="square" rtlCol="0">
            <a:spAutoFit/>
          </a:bodyPr>
          <a:lstStyle/>
          <a:p>
            <a:r>
              <a:rPr lang="bn-IN" sz="4800" b="1" dirty="0">
                <a:latin typeface="Kalpurush" panose="02000600000000000000" pitchFamily="2" charset="0"/>
                <a:cs typeface="Kalpurush" panose="02000600000000000000" pitchFamily="2" charset="0"/>
              </a:rPr>
              <a:t>লক্ষ্য করো</a:t>
            </a:r>
            <a:r>
              <a:rPr lang="en-US" sz="4800" b="1" dirty="0">
                <a:latin typeface="Kalpurush" panose="02000600000000000000" pitchFamily="2" charset="0"/>
                <a:cs typeface="Kalpurush" panose="02000600000000000000" pitchFamily="2" charset="0"/>
              </a:rPr>
              <a:t>…</a:t>
            </a:r>
            <a:r>
              <a:rPr lang="bn-IN" sz="4800" b="1" dirty="0">
                <a:latin typeface="Kalpurush" panose="02000600000000000000" pitchFamily="2" charset="0"/>
                <a:cs typeface="Kalpurush" panose="02000600000000000000" pitchFamily="2" charset="0"/>
              </a:rPr>
              <a:t> </a:t>
            </a:r>
            <a:endParaRPr lang="en-US" sz="4800" b="1" dirty="0">
              <a:latin typeface="Kalpurush" panose="02000600000000000000" pitchFamily="2" charset="0"/>
              <a:cs typeface="Kalpurush" panose="02000600000000000000" pitchFamily="2" charset="0"/>
            </a:endParaRPr>
          </a:p>
        </p:txBody>
      </p:sp>
      <p:sp>
        <p:nvSpPr>
          <p:cNvPr id="7" name="TextBox 6"/>
          <p:cNvSpPr txBox="1"/>
          <p:nvPr/>
        </p:nvSpPr>
        <p:spPr>
          <a:xfrm>
            <a:off x="674164" y="3680166"/>
            <a:ext cx="2508584" cy="461665"/>
          </a:xfrm>
          <a:prstGeom prst="rect">
            <a:avLst/>
          </a:prstGeom>
          <a:noFill/>
        </p:spPr>
        <p:txBody>
          <a:bodyPr wrap="square" rtlCol="0">
            <a:spAutoFit/>
          </a:bodyPr>
          <a:lstStyle/>
          <a:p>
            <a:r>
              <a:rPr lang="bn-IN" sz="2400" b="1" dirty="0">
                <a:solidFill>
                  <a:srgbClr val="002060"/>
                </a:solidFill>
                <a:latin typeface="Kalpurush" panose="02000600000000000000" pitchFamily="2" charset="0"/>
                <a:cs typeface="Kalpurush" panose="02000600000000000000" pitchFamily="2" charset="0"/>
              </a:rPr>
              <a:t>মাটিতে পুষ্টি আছে। </a:t>
            </a:r>
            <a:endParaRPr lang="en-US" sz="2400" b="1" dirty="0">
              <a:solidFill>
                <a:srgbClr val="002060"/>
              </a:solidFill>
              <a:latin typeface="Kalpurush" panose="02000600000000000000" pitchFamily="2" charset="0"/>
              <a:cs typeface="Kalpurush" panose="02000600000000000000" pitchFamily="2" charset="0"/>
            </a:endParaRPr>
          </a:p>
        </p:txBody>
      </p:sp>
      <p:sp>
        <p:nvSpPr>
          <p:cNvPr id="8" name="TextBox 7"/>
          <p:cNvSpPr txBox="1"/>
          <p:nvPr/>
        </p:nvSpPr>
        <p:spPr>
          <a:xfrm>
            <a:off x="5188936" y="3680165"/>
            <a:ext cx="1633289" cy="461665"/>
          </a:xfrm>
          <a:prstGeom prst="rect">
            <a:avLst/>
          </a:prstGeom>
          <a:noFill/>
        </p:spPr>
        <p:txBody>
          <a:bodyPr wrap="square" rtlCol="0">
            <a:spAutoFit/>
          </a:bodyPr>
          <a:lstStyle/>
          <a:p>
            <a:r>
              <a:rPr lang="bn-IN" sz="2400" b="1" dirty="0">
                <a:solidFill>
                  <a:schemeClr val="accent1">
                    <a:lumMod val="75000"/>
                  </a:schemeClr>
                </a:solidFill>
                <a:latin typeface="Kalpurush" panose="02000600000000000000" pitchFamily="2" charset="0"/>
                <a:cs typeface="Kalpurush" panose="02000600000000000000" pitchFamily="2" charset="0"/>
              </a:rPr>
              <a:t>অনুর্বর মাটি  </a:t>
            </a:r>
            <a:endParaRPr lang="en-US" sz="2400" b="1" dirty="0">
              <a:solidFill>
                <a:schemeClr val="accent1">
                  <a:lumMod val="75000"/>
                </a:schemeClr>
              </a:solidFill>
              <a:latin typeface="Kalpurush" panose="02000600000000000000" pitchFamily="2" charset="0"/>
              <a:cs typeface="Kalpurush" panose="02000600000000000000" pitchFamily="2" charset="0"/>
            </a:endParaRPr>
          </a:p>
        </p:txBody>
      </p:sp>
      <p:sp>
        <p:nvSpPr>
          <p:cNvPr id="9" name="TextBox 8"/>
          <p:cNvSpPr txBox="1"/>
          <p:nvPr/>
        </p:nvSpPr>
        <p:spPr>
          <a:xfrm>
            <a:off x="8826421" y="3680167"/>
            <a:ext cx="1367049" cy="461665"/>
          </a:xfrm>
          <a:prstGeom prst="rect">
            <a:avLst/>
          </a:prstGeom>
          <a:noFill/>
        </p:spPr>
        <p:txBody>
          <a:bodyPr wrap="square" rtlCol="0">
            <a:spAutoFit/>
          </a:bodyPr>
          <a:lstStyle/>
          <a:p>
            <a:r>
              <a:rPr lang="en-US" sz="2400" b="1" dirty="0">
                <a:solidFill>
                  <a:srgbClr val="002060"/>
                </a:solidFill>
                <a:latin typeface="Kalpurush" panose="02000600000000000000" pitchFamily="2" charset="0"/>
                <a:cs typeface="Kalpurush" panose="02000600000000000000" pitchFamily="2" charset="0"/>
              </a:rPr>
              <a:t>উর্বর</a:t>
            </a:r>
            <a:r>
              <a:rPr lang="bn-IN" sz="2400" b="1" dirty="0">
                <a:solidFill>
                  <a:srgbClr val="002060"/>
                </a:solidFill>
                <a:latin typeface="Kalpurush" panose="02000600000000000000" pitchFamily="2" charset="0"/>
                <a:cs typeface="Kalpurush" panose="02000600000000000000" pitchFamily="2" charset="0"/>
              </a:rPr>
              <a:t> মাটি  </a:t>
            </a:r>
            <a:endParaRPr lang="en-US" sz="2400" b="1" dirty="0">
              <a:solidFill>
                <a:srgbClr val="002060"/>
              </a:solidFill>
              <a:latin typeface="Kalpurush" panose="02000600000000000000" pitchFamily="2" charset="0"/>
              <a:cs typeface="Kalpurush" panose="02000600000000000000" pitchFamily="2" charset="0"/>
            </a:endParaRPr>
          </a:p>
        </p:txBody>
      </p:sp>
      <p:sp>
        <p:nvSpPr>
          <p:cNvPr id="10" name="Rectangle 9"/>
          <p:cNvSpPr/>
          <p:nvPr/>
        </p:nvSpPr>
        <p:spPr>
          <a:xfrm>
            <a:off x="380805" y="4096703"/>
            <a:ext cx="11816861" cy="2123658"/>
          </a:xfrm>
          <a:prstGeom prst="rect">
            <a:avLst/>
          </a:prstGeom>
        </p:spPr>
        <p:txBody>
          <a:bodyPr wrap="square">
            <a:spAutoFit/>
          </a:bodyPr>
          <a:lstStyle/>
          <a:p>
            <a:r>
              <a:rPr lang="bn-IN" sz="4400" b="1" dirty="0">
                <a:ln w="0"/>
                <a:solidFill>
                  <a:srgbClr val="0070C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উত্তম ফসলের জন্য সুষম সার প্রয়োগ অত্যন্ত জরুরী। </a:t>
            </a:r>
            <a:r>
              <a:rPr lang="bn-IN" sz="4400" b="1" dirty="0">
                <a:ln w="0"/>
                <a:solidFill>
                  <a:srgbClr val="00B05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rPr>
              <a:t>সুষম সার প্রয়োগে মাটিতে পুষ্টি উপাদান যোগ হয়, অনুর্বর মাটি উর্বর হয়।</a:t>
            </a:r>
            <a:endParaRPr lang="en-US" sz="4400" b="1" dirty="0">
              <a:ln w="0"/>
              <a:solidFill>
                <a:srgbClr val="00B050"/>
              </a:solidFill>
              <a:effectLst>
                <a:outerShdw blurRad="38100" dist="19050" dir="2700000" algn="tl" rotWithShape="0">
                  <a:schemeClr val="dk1">
                    <a:alpha val="40000"/>
                  </a:schemeClr>
                </a:outerShdw>
              </a:effectLst>
              <a:latin typeface="Kalpurush" panose="02000600000000000000" pitchFamily="2" charset="0"/>
              <a:cs typeface="Kalpurush" panose="02000600000000000000" pitchFamily="2" charset="0"/>
            </a:endParaRPr>
          </a:p>
        </p:txBody>
      </p:sp>
      <p:pic>
        <p:nvPicPr>
          <p:cNvPr id="14" name="Picture 13">
            <a:extLst>
              <a:ext uri="{FF2B5EF4-FFF2-40B4-BE49-F238E27FC236}">
                <a16:creationId xmlns:a16="http://schemas.microsoft.com/office/drawing/2014/main" id="{F41A70EA-A100-3E35-39AE-DD2D3444AF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804" y="852611"/>
            <a:ext cx="3131021" cy="2628021"/>
          </a:xfrm>
          <a:prstGeom prst="rect">
            <a:avLst/>
          </a:prstGeom>
        </p:spPr>
      </p:pic>
      <p:pic>
        <p:nvPicPr>
          <p:cNvPr id="17" name="Picture 16" descr="different-kinds-plants-growing-in-garden-vector-9873766.jpg">
            <a:extLst>
              <a:ext uri="{FF2B5EF4-FFF2-40B4-BE49-F238E27FC236}">
                <a16:creationId xmlns:a16="http://schemas.microsoft.com/office/drawing/2014/main" id="{FD14A51D-8BB2-F93F-7D99-8E16227C843C}"/>
              </a:ext>
            </a:extLst>
          </p:cNvPr>
          <p:cNvPicPr>
            <a:picLocks noChangeAspect="1"/>
          </p:cNvPicPr>
          <p:nvPr/>
        </p:nvPicPr>
        <p:blipFill>
          <a:blip r:embed="rId4"/>
          <a:srcRect l="39600" t="23333" r="2333" b="22222"/>
          <a:stretch>
            <a:fillRect/>
          </a:stretch>
        </p:blipFill>
        <p:spPr>
          <a:xfrm>
            <a:off x="8462404" y="764772"/>
            <a:ext cx="3652481" cy="2645606"/>
          </a:xfrm>
          <a:prstGeom prst="rect">
            <a:avLst/>
          </a:prstGeom>
          <a:ln>
            <a:noFill/>
          </a:ln>
          <a:effectLst>
            <a:glow rad="228600">
              <a:schemeClr val="accent6">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2319974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8)">
                                      <p:cBhvr>
                                        <p:cTn id="12" dur="2000"/>
                                        <p:tgtEl>
                                          <p:spTgt spid="5"/>
                                        </p:tgtEl>
                                      </p:cBhvr>
                                    </p:animEffect>
                                  </p:childTnLst>
                                </p:cTn>
                              </p:par>
                              <p:par>
                                <p:cTn id="13" presetID="21"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heel(8)">
                                      <p:cBhvr>
                                        <p:cTn id="15" dur="2000"/>
                                        <p:tgtEl>
                                          <p:spTgt spid="14"/>
                                        </p:tgtEl>
                                      </p:cBhvr>
                                    </p:animEffect>
                                  </p:childTnLst>
                                </p:cTn>
                              </p:par>
                              <p:par>
                                <p:cTn id="16" presetID="21" presetClass="entr" presetSubtype="8" fill="hold"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heel(8)">
                                      <p:cBhvr>
                                        <p:cTn id="18" dur="20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anim calcmode="lin" valueType="num">
                                      <p:cBhvr>
                                        <p:cTn id="24" dur="2000" fill="hold"/>
                                        <p:tgtEl>
                                          <p:spTgt spid="7"/>
                                        </p:tgtEl>
                                        <p:attrNameLst>
                                          <p:attrName>style.rotation</p:attrName>
                                        </p:attrNameLst>
                                      </p:cBhvr>
                                      <p:tavLst>
                                        <p:tav tm="0">
                                          <p:val>
                                            <p:fltVal val="720"/>
                                          </p:val>
                                        </p:tav>
                                        <p:tav tm="100000">
                                          <p:val>
                                            <p:fltVal val="0"/>
                                          </p:val>
                                        </p:tav>
                                      </p:tavLst>
                                    </p:anim>
                                    <p:anim calcmode="lin" valueType="num">
                                      <p:cBhvr>
                                        <p:cTn id="25" dur="2000" fill="hold"/>
                                        <p:tgtEl>
                                          <p:spTgt spid="7"/>
                                        </p:tgtEl>
                                        <p:attrNameLst>
                                          <p:attrName>ppt_h</p:attrName>
                                        </p:attrNameLst>
                                      </p:cBhvr>
                                      <p:tavLst>
                                        <p:tav tm="0">
                                          <p:val>
                                            <p:fltVal val="0"/>
                                          </p:val>
                                        </p:tav>
                                        <p:tav tm="100000">
                                          <p:val>
                                            <p:strVal val="#ppt_h"/>
                                          </p:val>
                                        </p:tav>
                                      </p:tavLst>
                                    </p:anim>
                                    <p:anim calcmode="lin" valueType="num">
                                      <p:cBhvr>
                                        <p:cTn id="26" dur="2000" fill="hold"/>
                                        <p:tgtEl>
                                          <p:spTgt spid="7"/>
                                        </p:tgtEl>
                                        <p:attrNameLst>
                                          <p:attrName>ppt_w</p:attrName>
                                        </p:attrNameLst>
                                      </p:cBhvr>
                                      <p:tavLst>
                                        <p:tav tm="0">
                                          <p:val>
                                            <p:fltVal val="0"/>
                                          </p:val>
                                        </p:tav>
                                        <p:tav tm="100000">
                                          <p:val>
                                            <p:strVal val="#ppt_w"/>
                                          </p:val>
                                        </p:tav>
                                      </p:tavLst>
                                    </p:anim>
                                  </p:childTnLst>
                                </p:cTn>
                              </p:par>
                              <p:par>
                                <p:cTn id="27" presetID="35"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2000"/>
                                        <p:tgtEl>
                                          <p:spTgt spid="8"/>
                                        </p:tgtEl>
                                      </p:cBhvr>
                                    </p:animEffect>
                                    <p:anim calcmode="lin" valueType="num">
                                      <p:cBhvr>
                                        <p:cTn id="30" dur="2000" fill="hold"/>
                                        <p:tgtEl>
                                          <p:spTgt spid="8"/>
                                        </p:tgtEl>
                                        <p:attrNameLst>
                                          <p:attrName>style.rotation</p:attrName>
                                        </p:attrNameLst>
                                      </p:cBhvr>
                                      <p:tavLst>
                                        <p:tav tm="0">
                                          <p:val>
                                            <p:fltVal val="720"/>
                                          </p:val>
                                        </p:tav>
                                        <p:tav tm="100000">
                                          <p:val>
                                            <p:fltVal val="0"/>
                                          </p:val>
                                        </p:tav>
                                      </p:tavLst>
                                    </p:anim>
                                    <p:anim calcmode="lin" valueType="num">
                                      <p:cBhvr>
                                        <p:cTn id="31" dur="2000" fill="hold"/>
                                        <p:tgtEl>
                                          <p:spTgt spid="8"/>
                                        </p:tgtEl>
                                        <p:attrNameLst>
                                          <p:attrName>ppt_h</p:attrName>
                                        </p:attrNameLst>
                                      </p:cBhvr>
                                      <p:tavLst>
                                        <p:tav tm="0">
                                          <p:val>
                                            <p:fltVal val="0"/>
                                          </p:val>
                                        </p:tav>
                                        <p:tav tm="100000">
                                          <p:val>
                                            <p:strVal val="#ppt_h"/>
                                          </p:val>
                                        </p:tav>
                                      </p:tavLst>
                                    </p:anim>
                                    <p:anim calcmode="lin" valueType="num">
                                      <p:cBhvr>
                                        <p:cTn id="32" dur="2000" fill="hold"/>
                                        <p:tgtEl>
                                          <p:spTgt spid="8"/>
                                        </p:tgtEl>
                                        <p:attrNameLst>
                                          <p:attrName>ppt_w</p:attrName>
                                        </p:attrNameLst>
                                      </p:cBhvr>
                                      <p:tavLst>
                                        <p:tav tm="0">
                                          <p:val>
                                            <p:fltVal val="0"/>
                                          </p:val>
                                        </p:tav>
                                        <p:tav tm="100000">
                                          <p:val>
                                            <p:strVal val="#ppt_w"/>
                                          </p:val>
                                        </p:tav>
                                      </p:tavLst>
                                    </p:anim>
                                  </p:childTnLst>
                                </p:cTn>
                              </p:par>
                              <p:par>
                                <p:cTn id="33" presetID="35"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2000"/>
                                        <p:tgtEl>
                                          <p:spTgt spid="9"/>
                                        </p:tgtEl>
                                      </p:cBhvr>
                                    </p:animEffect>
                                    <p:anim calcmode="lin" valueType="num">
                                      <p:cBhvr>
                                        <p:cTn id="36" dur="2000" fill="hold"/>
                                        <p:tgtEl>
                                          <p:spTgt spid="9"/>
                                        </p:tgtEl>
                                        <p:attrNameLst>
                                          <p:attrName>style.rotation</p:attrName>
                                        </p:attrNameLst>
                                      </p:cBhvr>
                                      <p:tavLst>
                                        <p:tav tm="0">
                                          <p:val>
                                            <p:fltVal val="720"/>
                                          </p:val>
                                        </p:tav>
                                        <p:tav tm="100000">
                                          <p:val>
                                            <p:fltVal val="0"/>
                                          </p:val>
                                        </p:tav>
                                      </p:tavLst>
                                    </p:anim>
                                    <p:anim calcmode="lin" valueType="num">
                                      <p:cBhvr>
                                        <p:cTn id="37" dur="2000" fill="hold"/>
                                        <p:tgtEl>
                                          <p:spTgt spid="9"/>
                                        </p:tgtEl>
                                        <p:attrNameLst>
                                          <p:attrName>ppt_h</p:attrName>
                                        </p:attrNameLst>
                                      </p:cBhvr>
                                      <p:tavLst>
                                        <p:tav tm="0">
                                          <p:val>
                                            <p:fltVal val="0"/>
                                          </p:val>
                                        </p:tav>
                                        <p:tav tm="100000">
                                          <p:val>
                                            <p:strVal val="#ppt_h"/>
                                          </p:val>
                                        </p:tav>
                                      </p:tavLst>
                                    </p:anim>
                                    <p:anim calcmode="lin" valueType="num">
                                      <p:cBhvr>
                                        <p:cTn id="38"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39" fill="hold">
                      <p:stCondLst>
                        <p:cond delay="indefinite"/>
                      </p:stCondLst>
                      <p:childTnLst>
                        <p:par>
                          <p:cTn id="40" fill="hold">
                            <p:stCondLst>
                              <p:cond delay="0"/>
                            </p:stCondLst>
                            <p:childTnLst>
                              <p:par>
                                <p:cTn id="41" presetID="41" presetClass="entr" presetSubtype="0" fill="hold" grpId="0" nodeType="clickEffect">
                                  <p:stCondLst>
                                    <p:cond delay="500"/>
                                  </p:stCondLst>
                                  <p:iterate type="lt">
                                    <p:tmPct val="10000"/>
                                  </p:iterate>
                                  <p:childTnLst>
                                    <p:set>
                                      <p:cBhvr>
                                        <p:cTn id="42" dur="1" fill="hold">
                                          <p:stCondLst>
                                            <p:cond delay="0"/>
                                          </p:stCondLst>
                                        </p:cTn>
                                        <p:tgtEl>
                                          <p:spTgt spid="10"/>
                                        </p:tgtEl>
                                        <p:attrNameLst>
                                          <p:attrName>style.visibility</p:attrName>
                                        </p:attrNameLst>
                                      </p:cBhvr>
                                      <p:to>
                                        <p:strVal val="visible"/>
                                      </p:to>
                                    </p:set>
                                    <p:anim calcmode="lin" valueType="num">
                                      <p:cBhvr>
                                        <p:cTn id="43" dur="125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44" dur="1250" fill="hold"/>
                                        <p:tgtEl>
                                          <p:spTgt spid="10"/>
                                        </p:tgtEl>
                                        <p:attrNameLst>
                                          <p:attrName>ppt_y</p:attrName>
                                        </p:attrNameLst>
                                      </p:cBhvr>
                                      <p:tavLst>
                                        <p:tav tm="0">
                                          <p:val>
                                            <p:strVal val="#ppt_y"/>
                                          </p:val>
                                        </p:tav>
                                        <p:tav tm="100000">
                                          <p:val>
                                            <p:strVal val="#ppt_y"/>
                                          </p:val>
                                        </p:tav>
                                      </p:tavLst>
                                    </p:anim>
                                    <p:anim calcmode="lin" valueType="num">
                                      <p:cBhvr>
                                        <p:cTn id="45" dur="125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46" dur="125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47" dur="1250" tmFilter="0,0; .5, 1; 1, 1"/>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714771" y="246353"/>
            <a:ext cx="1981200" cy="609600"/>
          </a:xfrm>
          <a:prstGeom prst="rect">
            <a:avLst/>
          </a:prstGeom>
          <a:noFill/>
        </p:spPr>
        <p:txBody>
          <a:bodyPr wrap="square" rtlCol="0">
            <a:prstTxWarp prst="textPlain">
              <a:avLst/>
            </a:prstTxWarp>
            <a:spAutoFit/>
          </a:bodyPr>
          <a:lstStyle/>
          <a:p>
            <a:r>
              <a:rPr lang="bn-IN" sz="2800" dirty="0">
                <a:ln>
                  <a:solidFill>
                    <a:schemeClr val="tx1"/>
                  </a:solidFill>
                </a:ln>
                <a:effectLst>
                  <a:glow rad="139700">
                    <a:schemeClr val="accent5">
                      <a:satMod val="175000"/>
                      <a:alpha val="40000"/>
                    </a:schemeClr>
                  </a:glow>
                </a:effectLst>
                <a:latin typeface="SutonnyOMJ" pitchFamily="2" charset="0"/>
                <a:cs typeface="SutonnyOMJ" pitchFamily="2" charset="0"/>
              </a:rPr>
              <a:t>একক কাজ</a:t>
            </a:r>
            <a:endParaRPr lang="en-US" sz="2800" dirty="0">
              <a:ln>
                <a:solidFill>
                  <a:schemeClr val="tx1"/>
                </a:solidFill>
              </a:ln>
              <a:effectLst>
                <a:glow rad="139700">
                  <a:schemeClr val="accent5">
                    <a:satMod val="175000"/>
                    <a:alpha val="40000"/>
                  </a:schemeClr>
                </a:glow>
              </a:effectLst>
              <a:latin typeface="SutonnyOMJ" pitchFamily="2" charset="0"/>
              <a:cs typeface="SutonnyOMJ" pitchFamily="2" charset="0"/>
            </a:endParaRPr>
          </a:p>
        </p:txBody>
      </p:sp>
      <p:sp>
        <p:nvSpPr>
          <p:cNvPr id="6" name="Rectangle 5"/>
          <p:cNvSpPr/>
          <p:nvPr/>
        </p:nvSpPr>
        <p:spPr>
          <a:xfrm>
            <a:off x="3454033" y="5663626"/>
            <a:ext cx="5131533" cy="584775"/>
          </a:xfrm>
          <a:prstGeom prst="rect">
            <a:avLst/>
          </a:prstGeom>
        </p:spPr>
        <p:txBody>
          <a:bodyPr wrap="none">
            <a:prstTxWarp prst="textPlain">
              <a:avLst/>
            </a:prstTxWarp>
            <a:spAutoFit/>
          </a:bodyPr>
          <a:lstStyle/>
          <a:p>
            <a:r>
              <a:rPr lang="bn-IN" sz="3200" dirty="0">
                <a:ln w="0"/>
                <a:solidFill>
                  <a:srgbClr val="7030A0"/>
                </a:solidFill>
                <a:effectLst>
                  <a:outerShdw blurRad="38100" dist="19050" dir="2700000" algn="tl" rotWithShape="0">
                    <a:schemeClr val="dk1">
                      <a:alpha val="40000"/>
                    </a:schemeClr>
                  </a:outerShdw>
                </a:effectLst>
                <a:latin typeface="SutonnyOMJ" pitchFamily="2" charset="0"/>
                <a:cs typeface="SutonnyOMJ" pitchFamily="2" charset="0"/>
              </a:rPr>
              <a:t>সুষম সার ব্যবহারের প্রয়োজনীয়তা লিখ।</a:t>
            </a:r>
            <a:endParaRPr lang="en-US" sz="3200" dirty="0">
              <a:ln w="0"/>
              <a:solidFill>
                <a:srgbClr val="7030A0"/>
              </a:solidFill>
              <a:effectLst>
                <a:outerShdw blurRad="38100" dist="19050" dir="2700000" algn="tl" rotWithShape="0">
                  <a:schemeClr val="dk1">
                    <a:alpha val="40000"/>
                  </a:schemeClr>
                </a:outerShdw>
              </a:effectLst>
            </a:endParaRPr>
          </a:p>
        </p:txBody>
      </p:sp>
      <p:sp>
        <p:nvSpPr>
          <p:cNvPr id="8" name="TextBox 7"/>
          <p:cNvSpPr txBox="1"/>
          <p:nvPr/>
        </p:nvSpPr>
        <p:spPr>
          <a:xfrm>
            <a:off x="5105400" y="1295400"/>
            <a:ext cx="1828800" cy="523220"/>
          </a:xfrm>
          <a:prstGeom prst="rect">
            <a:avLst/>
          </a:prstGeom>
          <a:noFill/>
        </p:spPr>
        <p:txBody>
          <a:bodyPr wrap="square" rtlCol="0">
            <a:prstTxWarp prst="textPlain">
              <a:avLst/>
            </a:prstTxWarp>
            <a:spAutoFit/>
          </a:bodyPr>
          <a:lstStyle/>
          <a:p>
            <a:r>
              <a:rPr lang="bn-IN" sz="2800" dirty="0">
                <a:ln>
                  <a:solidFill>
                    <a:schemeClr val="accent1">
                      <a:lumMod val="50000"/>
                    </a:schemeClr>
                  </a:solidFill>
                </a:ln>
                <a:solidFill>
                  <a:srgbClr val="002060"/>
                </a:solidFill>
                <a:latin typeface="SutonnyOMJ" pitchFamily="2" charset="0"/>
                <a:cs typeface="SutonnyOMJ" pitchFamily="2" charset="0"/>
              </a:rPr>
              <a:t>সময়ঃ ৩ মিনিট</a:t>
            </a:r>
            <a:endParaRPr lang="en-US" sz="2800" dirty="0">
              <a:ln>
                <a:solidFill>
                  <a:schemeClr val="accent1">
                    <a:lumMod val="50000"/>
                  </a:schemeClr>
                </a:solidFill>
              </a:ln>
              <a:solidFill>
                <a:srgbClr val="002060"/>
              </a:solidFill>
              <a:latin typeface="SutonnyOMJ" pitchFamily="2" charset="0"/>
              <a:cs typeface="SutonnyOMJ" pitchFamily="2" charset="0"/>
            </a:endParaRPr>
          </a:p>
        </p:txBody>
      </p:sp>
      <p:pic>
        <p:nvPicPr>
          <p:cNvPr id="12" name="Picture 11">
            <a:extLst>
              <a:ext uri="{FF2B5EF4-FFF2-40B4-BE49-F238E27FC236}">
                <a16:creationId xmlns:a16="http://schemas.microsoft.com/office/drawing/2014/main" id="{1777F728-0091-DD69-8E74-41FFA03943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192" y="2524125"/>
            <a:ext cx="2994763" cy="2760612"/>
          </a:xfrm>
          <a:prstGeom prst="rect">
            <a:avLst/>
          </a:prstGeom>
        </p:spPr>
      </p:pic>
      <p:pic>
        <p:nvPicPr>
          <p:cNvPr id="14" name="Picture 13">
            <a:extLst>
              <a:ext uri="{FF2B5EF4-FFF2-40B4-BE49-F238E27FC236}">
                <a16:creationId xmlns:a16="http://schemas.microsoft.com/office/drawing/2014/main" id="{A1CE9375-BABB-C7F0-AFF0-5AC0AADD9D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567" y="0"/>
            <a:ext cx="2581275" cy="2524125"/>
          </a:xfrm>
          <a:prstGeom prst="rect">
            <a:avLst/>
          </a:prstGeom>
        </p:spPr>
      </p:pic>
      <p:pic>
        <p:nvPicPr>
          <p:cNvPr id="3" name="Picture 2" descr="A picture containing tree, plant, green, lush&#10;&#10;Description automatically generated">
            <a:extLst>
              <a:ext uri="{FF2B5EF4-FFF2-40B4-BE49-F238E27FC236}">
                <a16:creationId xmlns:a16="http://schemas.microsoft.com/office/drawing/2014/main" id="{618BBA56-3C9E-3244-88AA-25F5E4BAC8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37967" y="1993361"/>
            <a:ext cx="2994763" cy="3167270"/>
          </a:xfrm>
          <a:prstGeom prst="rect">
            <a:avLst/>
          </a:prstGeom>
        </p:spPr>
      </p:pic>
      <p:pic>
        <p:nvPicPr>
          <p:cNvPr id="9" name="Picture 8" descr="A small plant growing out of the ground&#10;&#10;Description automatically generated with low confidence">
            <a:extLst>
              <a:ext uri="{FF2B5EF4-FFF2-40B4-BE49-F238E27FC236}">
                <a16:creationId xmlns:a16="http://schemas.microsoft.com/office/drawing/2014/main" id="{3B147198-BF57-23AE-6C7B-AD1BF3C14E5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25258" y="2087914"/>
            <a:ext cx="3502405" cy="31672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heel(4)">
                                      <p:cBhvr>
                                        <p:cTn id="7" dur="2000"/>
                                        <p:tgtEl>
                                          <p:spTgt spid="14"/>
                                        </p:tgtEl>
                                      </p:cBhvr>
                                    </p:animEffect>
                                  </p:childTnLst>
                                </p:cTn>
                              </p:par>
                              <p:par>
                                <p:cTn id="8" presetID="21"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4)">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3" presetClass="emph" presetSubtype="2" fill="hold" grpId="1" nodeType="clickEffect">
                                  <p:stCondLst>
                                    <p:cond delay="0"/>
                                  </p:stCondLst>
                                  <p:childTnLst>
                                    <p:animClr clrSpc="rgb" dir="cw">
                                      <p:cBhvr override="childStyle">
                                        <p:cTn id="21" dur="2000" fill="hold"/>
                                        <p:tgtEl>
                                          <p:spTgt spid="8"/>
                                        </p:tgtEl>
                                        <p:attrNameLst>
                                          <p:attrName>style.color</p:attrName>
                                        </p:attrNameLst>
                                      </p:cBhvr>
                                      <p:to>
                                        <a:srgbClr val="00B0F0"/>
                                      </p:to>
                                    </p:animClr>
                                  </p:childTnLst>
                                </p:cTn>
                              </p:par>
                            </p:childTnLst>
                          </p:cTn>
                        </p:par>
                      </p:childTnLst>
                    </p:cTn>
                  </p:par>
                  <p:par>
                    <p:cTn id="22" fill="hold">
                      <p:stCondLst>
                        <p:cond delay="indefinite"/>
                      </p:stCondLst>
                      <p:childTnLst>
                        <p:par>
                          <p:cTn id="23" fill="hold">
                            <p:stCondLst>
                              <p:cond delay="0"/>
                            </p:stCondLst>
                            <p:childTnLst>
                              <p:par>
                                <p:cTn id="24" presetID="21" presetClass="entr" presetSubtype="2"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2)">
                                      <p:cBhvr>
                                        <p:cTn id="26" dur="2000"/>
                                        <p:tgtEl>
                                          <p:spTgt spid="12"/>
                                        </p:tgtEl>
                                      </p:cBhvr>
                                    </p:animEffect>
                                  </p:childTnLst>
                                </p:cTn>
                              </p:par>
                              <p:par>
                                <p:cTn id="27" presetID="21" presetClass="entr" presetSubtype="2" fill="hold" nodeType="with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heel(2)">
                                      <p:cBhvr>
                                        <p:cTn id="29" dur="2000"/>
                                        <p:tgtEl>
                                          <p:spTgt spid="3"/>
                                        </p:tgtEl>
                                      </p:cBhvr>
                                    </p:animEffect>
                                  </p:childTnLst>
                                </p:cTn>
                              </p:par>
                              <p:par>
                                <p:cTn id="30" presetID="21" presetClass="entr" presetSubtype="2" fill="hold"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2)">
                                      <p:cBhvr>
                                        <p:cTn id="32" dur="20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2000" fill="hold"/>
                                        <p:tgtEl>
                                          <p:spTgt spid="6"/>
                                        </p:tgtEl>
                                        <p:attrNameLst>
                                          <p:attrName>style.color</p:attrName>
                                        </p:attrNameLst>
                                      </p:cBhvr>
                                      <p:to>
                                        <a:srgbClr val="FF000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8" grpId="0"/>
      <p:bldP spid="8" grpId="1"/>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1167</TotalTime>
  <Words>983</Words>
  <Application>Microsoft Office PowerPoint</Application>
  <PresentationFormat>Widescreen</PresentationFormat>
  <Paragraphs>153</Paragraphs>
  <Slides>27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27</vt:i4>
      </vt:variant>
    </vt:vector>
  </HeadingPairs>
  <TitlesOfParts>
    <vt:vector size="37" baseType="lpstr">
      <vt:lpstr>Amasis MT Pro Black</vt:lpstr>
      <vt:lpstr>Arial</vt:lpstr>
      <vt:lpstr>Calibri</vt:lpstr>
      <vt:lpstr>Century Gothic</vt:lpstr>
      <vt:lpstr>Jumble</vt:lpstr>
      <vt:lpstr>Kalpurush</vt:lpstr>
      <vt:lpstr>NikoshBAN</vt:lpstr>
      <vt:lpstr>SutonnyOMJ</vt:lpstr>
      <vt:lpstr>Wingdings 3</vt:lpstr>
      <vt:lpstr>Wisp</vt:lpstr>
      <vt:lpstr>শুভ অপরাহ্ন</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BYE…BYE…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Pedp4 WPBX5105GRF012202613</dc:creator>
  <cp:lastModifiedBy>Pedp4 WPBX5105GRF012202613</cp:lastModifiedBy>
  <cp:revision>38</cp:revision>
  <dcterms:created xsi:type="dcterms:W3CDTF">2023-04-15T17:18:39Z</dcterms:created>
  <dcterms:modified xsi:type="dcterms:W3CDTF">2023-05-07T15:10:12Z</dcterms:modified>
</cp:coreProperties>
</file>