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57" r:id="rId2"/>
    <p:sldId id="356" r:id="rId3"/>
    <p:sldId id="332" r:id="rId4"/>
    <p:sldId id="354" r:id="rId5"/>
    <p:sldId id="353" r:id="rId6"/>
    <p:sldId id="315" r:id="rId7"/>
    <p:sldId id="339" r:id="rId8"/>
    <p:sldId id="341" r:id="rId9"/>
    <p:sldId id="348" r:id="rId10"/>
    <p:sldId id="346" r:id="rId11"/>
    <p:sldId id="349" r:id="rId12"/>
    <p:sldId id="347" r:id="rId13"/>
    <p:sldId id="342" r:id="rId14"/>
    <p:sldId id="343" r:id="rId15"/>
    <p:sldId id="355" r:id="rId16"/>
    <p:sldId id="344" r:id="rId17"/>
    <p:sldId id="327" r:id="rId18"/>
    <p:sldId id="333" r:id="rId19"/>
    <p:sldId id="321" r:id="rId20"/>
    <p:sldId id="35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2D91"/>
    <a:srgbClr val="19767E"/>
    <a:srgbClr val="D0DCDC"/>
    <a:srgbClr val="1C747E"/>
    <a:srgbClr val="DAE4E5"/>
    <a:srgbClr val="186F79"/>
    <a:srgbClr val="E64A14"/>
    <a:srgbClr val="FCF4E1"/>
    <a:srgbClr val="FEF1DE"/>
    <a:srgbClr val="DE4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94660"/>
  </p:normalViewPr>
  <p:slideViewPr>
    <p:cSldViewPr snapToGrid="0">
      <p:cViewPr>
        <p:scale>
          <a:sx n="75" d="100"/>
          <a:sy n="75" d="100"/>
        </p:scale>
        <p:origin x="2376" y="8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E222C-3A8F-4D12-809A-64C1F5ADEA1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9AE7-1DDA-4CB6-8B10-0F7417D3E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3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F9AE7-1DDA-4CB6-8B10-0F7417D3EC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97B-83B5-4DA0-A2D1-FA5B02109C6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4E57-627E-41B4-B89E-1C47A269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1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97B-83B5-4DA0-A2D1-FA5B02109C6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4E57-627E-41B4-B89E-1C47A269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7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97B-83B5-4DA0-A2D1-FA5B02109C6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4E57-627E-41B4-B89E-1C47A269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97B-83B5-4DA0-A2D1-FA5B02109C6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4E57-627E-41B4-B89E-1C47A269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97B-83B5-4DA0-A2D1-FA5B02109C6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4E57-627E-41B4-B89E-1C47A269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97B-83B5-4DA0-A2D1-FA5B02109C6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4E57-627E-41B4-B89E-1C47A269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97B-83B5-4DA0-A2D1-FA5B02109C6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4E57-627E-41B4-B89E-1C47A269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97B-83B5-4DA0-A2D1-FA5B02109C6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4E57-627E-41B4-B89E-1C47A269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97B-83B5-4DA0-A2D1-FA5B02109C6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4E57-627E-41B4-B89E-1C47A269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97B-83B5-4DA0-A2D1-FA5B02109C6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4E57-627E-41B4-B89E-1C47A269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2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97B-83B5-4DA0-A2D1-FA5B02109C6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4E57-627E-41B4-B89E-1C47A269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6518905"/>
            <a:ext cx="12192001" cy="317500"/>
            <a:chOff x="-1" y="6518905"/>
            <a:chExt cx="9144001" cy="317500"/>
          </a:xfrm>
        </p:grpSpPr>
        <p:sp>
          <p:nvSpPr>
            <p:cNvPr id="8" name="Rectangle 7"/>
            <p:cNvSpPr/>
            <p:nvPr userDrawn="1"/>
          </p:nvSpPr>
          <p:spPr>
            <a:xfrm flipV="1">
              <a:off x="-1" y="6654796"/>
              <a:ext cx="9144001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977901" y="6518905"/>
              <a:ext cx="7226300" cy="3175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মোঃ</a:t>
              </a:r>
              <a:r>
                <a:rPr lang="en-US" sz="1600" baseline="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600" baseline="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নুরুল</a:t>
              </a:r>
              <a:r>
                <a:rPr lang="en-US" sz="1600" baseline="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600" baseline="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ইসলাম</a:t>
              </a:r>
              <a:r>
                <a:rPr lang="en-US" sz="1600" baseline="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1600" baseline="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সহকারী</a:t>
              </a:r>
              <a:r>
                <a:rPr lang="en-US" sz="1600" baseline="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600" baseline="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শিক্ষক</a:t>
              </a:r>
              <a:r>
                <a:rPr lang="en-US" sz="1600" baseline="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1600" baseline="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জালদিয়া</a:t>
              </a:r>
              <a:r>
                <a:rPr lang="en-US" sz="1600" baseline="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600" baseline="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উচ্চ</a:t>
              </a:r>
              <a:r>
                <a:rPr lang="en-US" sz="1600" baseline="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600" baseline="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বিদ্যালয়</a:t>
              </a:r>
              <a:r>
                <a:rPr lang="en-US" sz="1600" baseline="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1600" baseline="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রাজবাড়ী</a:t>
              </a:r>
              <a:r>
                <a:rPr lang="en-US" sz="1600" baseline="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1400" baseline="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E-mail: 26kesloy@gmail.com</a:t>
              </a:r>
              <a:endParaRPr lang="en-US" sz="1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11679242" y="857066"/>
            <a:ext cx="257488" cy="4793343"/>
            <a:chOff x="5945192" y="1146626"/>
            <a:chExt cx="341537" cy="479334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096000" y="1146626"/>
              <a:ext cx="38100" cy="47933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945192" y="2293257"/>
              <a:ext cx="14969" cy="27831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271760" y="2286003"/>
              <a:ext cx="14969" cy="27831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565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26kesloy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3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7100" y="101600"/>
            <a:ext cx="9537700" cy="762000"/>
            <a:chOff x="952500" y="215900"/>
            <a:chExt cx="9537700" cy="762000"/>
          </a:xfrm>
        </p:grpSpPr>
        <p:sp>
          <p:nvSpPr>
            <p:cNvPr id="3" name="Rectangle 2"/>
            <p:cNvSpPr/>
            <p:nvPr/>
          </p:nvSpPr>
          <p:spPr>
            <a:xfrm>
              <a:off x="2463800" y="520700"/>
              <a:ext cx="8026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52500" y="215900"/>
              <a:ext cx="7772400" cy="762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Global 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Positioning </a:t>
              </a:r>
              <a:r>
                <a:rPr lang="en-US" sz="32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System </a:t>
              </a:r>
              <a:r>
                <a: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rPr>
                <a:t>-GPS</a:t>
              </a:r>
              <a:endParaRPr lang="en-US" sz="32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965200"/>
            <a:ext cx="7912100" cy="415078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54000" y="5362732"/>
            <a:ext cx="11518900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solidFill>
                  <a:srgbClr val="040C28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জিপিএস</a:t>
            </a:r>
            <a:r>
              <a:rPr lang="as-IN" sz="3200" dirty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 (</a:t>
            </a:r>
            <a:r>
              <a:rPr lang="en-US" sz="3200" dirty="0">
                <a:solidFill>
                  <a:srgbClr val="040C28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GPS</a:t>
            </a:r>
            <a:r>
              <a:rPr lang="en-US" sz="3200" dirty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as-IN" sz="3200" dirty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 কৃত্রিম উপগ্রহভিত্তিক যোগাযোগ ব্যবস্থা। </a:t>
            </a:r>
            <a:endParaRPr lang="en-US" sz="3200" dirty="0" smtClean="0">
              <a:solidFill>
                <a:srgbClr val="202124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as-IN" sz="2400" dirty="0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যেকোনো </a:t>
            </a:r>
            <a:r>
              <a:rPr lang="as-IN" sz="2400" dirty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আবহাওয়াতে সময়ের সাথে পৃথিবীর যেকোনো স্থির বা চলমান বস্তুর অবস্থান </a:t>
            </a:r>
            <a:r>
              <a:rPr lang="as-IN" sz="2400" dirty="0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</a:t>
            </a:r>
            <a:r>
              <a:rPr lang="en-US" sz="2400" dirty="0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400" dirty="0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dirty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 </a:t>
            </a:r>
            <a:r>
              <a:rPr lang="as-IN" sz="2400" dirty="0">
                <a:solidFill>
                  <a:srgbClr val="040C28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as-IN" sz="2400" dirty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 প্রধান কাজ। 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0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>
                <a:alpha val="0"/>
                <a:lumMod val="0"/>
                <a:lumOff val="100000"/>
              </a:srgbClr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85031" y="56521"/>
            <a:ext cx="7557392" cy="3173648"/>
            <a:chOff x="362857" y="312057"/>
            <a:chExt cx="9608457" cy="4034972"/>
          </a:xfrm>
        </p:grpSpPr>
        <p:sp>
          <p:nvSpPr>
            <p:cNvPr id="7" name="Rectangle 6"/>
            <p:cNvSpPr/>
            <p:nvPr/>
          </p:nvSpPr>
          <p:spPr>
            <a:xfrm>
              <a:off x="362857" y="1524000"/>
              <a:ext cx="8650514" cy="161108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0" b="1" u="sng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জোড়ায়</a:t>
              </a:r>
              <a:r>
                <a:rPr lang="en-US" sz="6000" b="1" u="sng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6000" b="1" u="sng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কাজ</a:t>
              </a:r>
              <a:r>
                <a:rPr lang="en-US" sz="6000" b="1" u="sng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sz="6000" b="1" u="sng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6" name="Flowchart: Display 5"/>
            <p:cNvSpPr/>
            <p:nvPr/>
          </p:nvSpPr>
          <p:spPr>
            <a:xfrm>
              <a:off x="4688114" y="312057"/>
              <a:ext cx="5283200" cy="4034972"/>
            </a:xfrm>
            <a:prstGeom prst="flowChartDisplay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000" r="-10000"/>
              </a:stretch>
            </a:blip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62614" y="3860239"/>
            <a:ext cx="9626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GPS ও Google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Mape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তুলনামূলক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লেখ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1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952500" y="215900"/>
            <a:ext cx="9537700" cy="762000"/>
            <a:chOff x="952500" y="215900"/>
            <a:chExt cx="9537700" cy="762000"/>
          </a:xfrm>
        </p:grpSpPr>
        <p:sp>
          <p:nvSpPr>
            <p:cNvPr id="7" name="Rectangle 6"/>
            <p:cNvSpPr/>
            <p:nvPr/>
          </p:nvSpPr>
          <p:spPr>
            <a:xfrm>
              <a:off x="2463800" y="520700"/>
              <a:ext cx="8026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52500" y="215900"/>
              <a:ext cx="5638800" cy="762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rPr>
                <a:t>QR Code Scanner Online </a:t>
              </a:r>
              <a:endParaRPr lang="en-US" sz="32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3716" y="1282700"/>
            <a:ext cx="4925370" cy="5168902"/>
            <a:chOff x="2044701" y="1155698"/>
            <a:chExt cx="4925370" cy="5168902"/>
          </a:xfrm>
        </p:grpSpPr>
        <p:grpSp>
          <p:nvGrpSpPr>
            <p:cNvPr id="24" name="Group 23"/>
            <p:cNvGrpSpPr/>
            <p:nvPr/>
          </p:nvGrpSpPr>
          <p:grpSpPr>
            <a:xfrm rot="16200000">
              <a:off x="1922935" y="1277464"/>
              <a:ext cx="5168902" cy="4925370"/>
              <a:chOff x="1866900" y="1498600"/>
              <a:chExt cx="5473700" cy="484505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032000" y="1498600"/>
                <a:ext cx="5308600" cy="4622800"/>
                <a:chOff x="1612900" y="1612900"/>
                <a:chExt cx="5308600" cy="4622800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968500" y="1612900"/>
                  <a:ext cx="4622800" cy="4622800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612900" y="3581400"/>
                  <a:ext cx="660400" cy="6731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6261100" y="3581400"/>
                  <a:ext cx="660400" cy="6731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Oval 15"/>
              <p:cNvSpPr/>
              <p:nvPr/>
            </p:nvSpPr>
            <p:spPr>
              <a:xfrm>
                <a:off x="6877050" y="3676650"/>
                <a:ext cx="266700" cy="2667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228850" y="3676650"/>
                <a:ext cx="266700" cy="2667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866900" y="4267200"/>
                <a:ext cx="330200" cy="558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 flipH="1">
                <a:off x="2247900" y="4152900"/>
                <a:ext cx="5041900" cy="2190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2336800" y="1767361"/>
              <a:ext cx="3810000" cy="3784600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781" y="2275512"/>
            <a:ext cx="6870787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1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40" y="1092202"/>
            <a:ext cx="7290735" cy="410468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52500" y="215900"/>
            <a:ext cx="9537700" cy="762000"/>
            <a:chOff x="952500" y="215900"/>
            <a:chExt cx="9537700" cy="762000"/>
          </a:xfrm>
        </p:grpSpPr>
        <p:sp>
          <p:nvSpPr>
            <p:cNvPr id="4" name="Rectangle 3"/>
            <p:cNvSpPr/>
            <p:nvPr/>
          </p:nvSpPr>
          <p:spPr>
            <a:xfrm>
              <a:off x="2463800" y="520700"/>
              <a:ext cx="8026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952500" y="215900"/>
              <a:ext cx="7772400" cy="762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Online Classes</a:t>
              </a:r>
              <a:endParaRPr lang="en-US" sz="40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952500" y="5311188"/>
            <a:ext cx="8824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Online 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Classes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19767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rgbClr val="19767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19767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b="1" dirty="0" smtClean="0">
                <a:solidFill>
                  <a:srgbClr val="19767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b="1" dirty="0" smtClean="0">
                <a:solidFill>
                  <a:srgbClr val="19767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b="1" dirty="0" smtClean="0">
                <a:solidFill>
                  <a:srgbClr val="19767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 </a:t>
            </a:r>
            <a:r>
              <a:rPr lang="en-US" sz="2400" b="1" dirty="0" err="1" smtClean="0">
                <a:solidFill>
                  <a:srgbClr val="19767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2400" b="1" dirty="0" smtClean="0">
                <a:solidFill>
                  <a:srgbClr val="19767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b="1" dirty="0" smtClean="0">
                <a:solidFill>
                  <a:srgbClr val="19767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কলেজ </a:t>
            </a:r>
            <a:r>
              <a:rPr lang="as-IN" sz="2400" b="1" dirty="0">
                <a:solidFill>
                  <a:srgbClr val="19767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 ইউনিভার্সিটির শিক্ষকদের নিকট হতে শিক্ষা গ্রহণ করা </a:t>
            </a:r>
            <a:r>
              <a:rPr lang="as-IN" sz="2400" b="1" dirty="0" smtClean="0">
                <a:solidFill>
                  <a:srgbClr val="19767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400" b="1" dirty="0" smtClean="0">
                <a:solidFill>
                  <a:srgbClr val="19767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য়। </a:t>
            </a:r>
            <a:endParaRPr lang="as-IN" sz="2400" b="1" i="0" dirty="0">
              <a:solidFill>
                <a:srgbClr val="19767E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2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t="4647" r="13889" b="4774"/>
          <a:stretch/>
        </p:blipFill>
        <p:spPr>
          <a:xfrm>
            <a:off x="123826" y="1835700"/>
            <a:ext cx="3733400" cy="2350470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perspectiveRight"/>
            <a:lightRig rig="threePt" dir="t"/>
          </a:scene3d>
        </p:spPr>
      </p:pic>
      <p:grpSp>
        <p:nvGrpSpPr>
          <p:cNvPr id="3" name="Group 2"/>
          <p:cNvGrpSpPr/>
          <p:nvPr/>
        </p:nvGrpSpPr>
        <p:grpSpPr>
          <a:xfrm>
            <a:off x="952500" y="215900"/>
            <a:ext cx="9537700" cy="762000"/>
            <a:chOff x="952500" y="215900"/>
            <a:chExt cx="9537700" cy="762000"/>
          </a:xfrm>
        </p:grpSpPr>
        <p:sp>
          <p:nvSpPr>
            <p:cNvPr id="4" name="Rectangle 3"/>
            <p:cNvSpPr/>
            <p:nvPr/>
          </p:nvSpPr>
          <p:spPr>
            <a:xfrm>
              <a:off x="2463800" y="520700"/>
              <a:ext cx="8026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952500" y="215900"/>
              <a:ext cx="7772400" cy="762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Ebook</a:t>
              </a:r>
              <a:r>
                <a:rPr lang="en-US" sz="32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BD- </a:t>
              </a:r>
              <a:r>
                <a:rPr lang="en-US" sz="32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প্রয়োজনীয়</a:t>
              </a:r>
              <a:r>
                <a:rPr lang="en-US" sz="32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সকল</a:t>
              </a:r>
              <a:r>
                <a:rPr lang="en-US" sz="32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বই</a:t>
              </a:r>
              <a:r>
                <a:rPr lang="en-US" sz="32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sz="32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90575" y="5076825"/>
            <a:ext cx="100800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s-IN" sz="3200" b="1" u="sng" dirty="0">
                <a:latin typeface="Nikosh" panose="02000000000000000000" pitchFamily="2" charset="0"/>
                <a:cs typeface="Nikosh" panose="02000000000000000000" pitchFamily="2" charset="0"/>
              </a:rPr>
              <a:t>অনলাইন শিক্ষামূলক </a:t>
            </a:r>
            <a:r>
              <a:rPr lang="as-IN" sz="32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সাইট</a:t>
            </a:r>
            <a:endParaRPr lang="en-US" sz="3200" b="1" u="sng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অনলাইন শিক্ষামূলক </a:t>
            </a:r>
            <a:r>
              <a:rPr lang="as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সাইট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গ্রহন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কোর্স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সনদ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  <a:endParaRPr lang="as-IN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26" y="1837773"/>
            <a:ext cx="3733399" cy="2381250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perspectiveRight"/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10937"/>
          <a:stretch/>
        </p:blipFill>
        <p:spPr>
          <a:xfrm>
            <a:off x="7590625" y="1837772"/>
            <a:ext cx="3777543" cy="2381252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7911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80" y="728980"/>
            <a:ext cx="8631464" cy="4833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" y="5562600"/>
            <a:ext cx="11782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২০২২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সীতাকুন্ডে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লাগা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আগুননেভানোর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ফায়র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সার্ভিসও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সিভিল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ডিফেন্স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বাহিনী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বারের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মতো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রোবটের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381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আগুন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নেভানোর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রোবোটের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6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675"/>
            <a:ext cx="5743575" cy="51339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52500" y="215900"/>
            <a:ext cx="9537700" cy="762000"/>
            <a:chOff x="952500" y="215900"/>
            <a:chExt cx="9537700" cy="762000"/>
          </a:xfrm>
        </p:grpSpPr>
        <p:sp>
          <p:nvSpPr>
            <p:cNvPr id="4" name="Rectangle 3"/>
            <p:cNvSpPr/>
            <p:nvPr/>
          </p:nvSpPr>
          <p:spPr>
            <a:xfrm>
              <a:off x="2463800" y="520700"/>
              <a:ext cx="8026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952500" y="215900"/>
              <a:ext cx="7772400" cy="762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Computer Internet</a:t>
              </a:r>
              <a:endParaRPr lang="en-US" sz="40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562599" y="2864832"/>
            <a:ext cx="5600701" cy="193899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solidFill>
                <a:srgbClr val="202124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as-IN" sz="2400" dirty="0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as-IN" sz="2400" dirty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 তথ্য সংগ্রহ করতে পারে, </a:t>
            </a:r>
            <a:endParaRPr lang="en-US" sz="2400" dirty="0" smtClean="0">
              <a:solidFill>
                <a:srgbClr val="202124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as-IN" sz="2400" dirty="0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 প্রক্রি</a:t>
            </a:r>
            <a:r>
              <a:rPr lang="en-US" sz="2400" dirty="0" err="1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sz="2400" dirty="0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dirty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 পারে, এবং তথ্য </a:t>
            </a:r>
            <a:r>
              <a:rPr lang="as-IN" sz="2400" dirty="0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400" dirty="0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</a:t>
            </a:r>
            <a:r>
              <a:rPr lang="en-US" sz="2400" dirty="0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400" dirty="0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400" dirty="0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কাজে</a:t>
            </a:r>
            <a:r>
              <a:rPr lang="en-US" sz="2400" dirty="0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400" dirty="0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400" dirty="0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 smtClean="0">
                <a:solidFill>
                  <a:srgbClr val="20212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algn="ctr"/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734404" y="2609108"/>
            <a:ext cx="533204" cy="411768"/>
            <a:chOff x="7634286" y="2453064"/>
            <a:chExt cx="971550" cy="7502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43629" t="50657" r="45037" b="37703"/>
            <a:stretch/>
          </p:blipFill>
          <p:spPr>
            <a:xfrm>
              <a:off x="8120061" y="2453064"/>
              <a:ext cx="485775" cy="7429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43629" t="50657" r="45037" b="37703"/>
            <a:stretch/>
          </p:blipFill>
          <p:spPr>
            <a:xfrm>
              <a:off x="7634286" y="2460396"/>
              <a:ext cx="485775" cy="74295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 rot="10958828">
            <a:off x="7747068" y="4516357"/>
            <a:ext cx="732018" cy="565303"/>
            <a:chOff x="7634286" y="2453064"/>
            <a:chExt cx="971550" cy="75028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43629" t="50657" r="45037" b="37703"/>
            <a:stretch/>
          </p:blipFill>
          <p:spPr>
            <a:xfrm>
              <a:off x="8120061" y="2453064"/>
              <a:ext cx="485775" cy="7429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43629" t="50657" r="45037" b="37703"/>
            <a:stretch/>
          </p:blipFill>
          <p:spPr>
            <a:xfrm>
              <a:off x="7634286" y="2460396"/>
              <a:ext cx="485775" cy="7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986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-1111" r="32604" b="46111"/>
          <a:stretch/>
        </p:blipFill>
        <p:spPr>
          <a:xfrm>
            <a:off x="1365250" y="504825"/>
            <a:ext cx="6946900" cy="37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3450" y="4546600"/>
            <a:ext cx="796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সমাধানে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প্রযুক্তির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নানাবিধি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6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3293"/>
          <a:stretch/>
        </p:blipFill>
        <p:spPr>
          <a:xfrm>
            <a:off x="0" y="0"/>
            <a:ext cx="11290771" cy="20537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10545" r="7628" b="6231"/>
          <a:stretch/>
        </p:blipFill>
        <p:spPr>
          <a:xfrm>
            <a:off x="513727" y="2177549"/>
            <a:ext cx="10263316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8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0"/>
            <a:ext cx="4086276" cy="21161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" b="51389"/>
          <a:stretch/>
        </p:blipFill>
        <p:spPr>
          <a:xfrm>
            <a:off x="781559" y="2116156"/>
            <a:ext cx="8314816" cy="406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9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192000" cy="6646340"/>
            <a:chOff x="0" y="0"/>
            <a:chExt cx="12192000" cy="664634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1641540" cy="6529382"/>
              <a:chOff x="0" y="0"/>
              <a:chExt cx="11641540" cy="652938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1641540" cy="6529382"/>
                <a:chOff x="0" y="0"/>
                <a:chExt cx="11791350" cy="6529382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11699238" cy="6529382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65675" y="1284772"/>
                  <a:ext cx="7025675" cy="3956768"/>
                </a:xfrm>
                <a:prstGeom prst="rect">
                  <a:avLst/>
                </a:prstGeom>
                <a:gradFill>
                  <a:gsLst>
                    <a:gs pos="0">
                      <a:srgbClr val="1C747E">
                        <a:alpha val="0"/>
                      </a:srgbClr>
                    </a:gs>
                    <a:gs pos="100000">
                      <a:srgbClr val="D0DCDC">
                        <a:lumMod val="0"/>
                        <a:lumOff val="100000"/>
                        <a:alpha val="35000"/>
                      </a:srgbClr>
                    </a:gs>
                  </a:gsLst>
                  <a:lin ang="5400000" scaled="1"/>
                </a:gradFill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960774" y="3370996"/>
                  <a:ext cx="2577950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6600" b="1" dirty="0" smtClean="0">
                      <a:solidFill>
                        <a:schemeClr val="bg1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-</a:t>
                  </a:r>
                  <a:r>
                    <a:rPr lang="en-US" sz="8000" b="1" dirty="0" err="1" smtClean="0">
                      <a:solidFill>
                        <a:schemeClr val="bg1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স্বাগত</a:t>
                  </a:r>
                  <a:r>
                    <a:rPr lang="en-US" sz="8000" b="1" dirty="0" smtClean="0">
                      <a:solidFill>
                        <a:schemeClr val="bg1"/>
                      </a:solidFill>
                      <a:latin typeface="Nikosh" panose="02000000000000000000" pitchFamily="2" charset="0"/>
                      <a:cs typeface="Nikosh" panose="02000000000000000000" pitchFamily="2" charset="0"/>
                    </a:rPr>
                    <a:t>-</a:t>
                  </a:r>
                  <a:endParaRPr lang="en-US" sz="6600" b="1" dirty="0">
                    <a:solidFill>
                      <a:schemeClr val="bg1"/>
                    </a:solidFill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1570051" y="1593057"/>
                <a:ext cx="1475567" cy="1521618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0140" y="6131407"/>
              <a:ext cx="521860" cy="514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038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b="26966"/>
          <a:stretch/>
        </p:blipFill>
        <p:spPr>
          <a:xfrm>
            <a:off x="244138" y="1088570"/>
            <a:ext cx="5481694" cy="22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1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748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51" y="3937002"/>
            <a:ext cx="44994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নুরুল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ইসলাম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জালদিয়া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E-mail: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26kesloy@gmail.com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: 01711-515476</a:t>
            </a:r>
            <a:b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2255" y="4064001"/>
            <a:ext cx="44994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: ৭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অভিজ্ঞতা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: ৫ </a:t>
            </a:r>
          </a:p>
          <a:p>
            <a:pPr algn="ctr"/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সমাধানে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প্রযুক্তির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b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তারিখ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০৩/১১/২০২৩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খ্রি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945192" y="994226"/>
            <a:ext cx="341537" cy="4793343"/>
            <a:chOff x="5945192" y="1146626"/>
            <a:chExt cx="341537" cy="479334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096000" y="1146626"/>
              <a:ext cx="38100" cy="47933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945192" y="2293257"/>
              <a:ext cx="14969" cy="27831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271760" y="2286003"/>
              <a:ext cx="14969" cy="27831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851" y="1120406"/>
            <a:ext cx="2420322" cy="281659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17264" y="994226"/>
            <a:ext cx="341537" cy="4793343"/>
            <a:chOff x="5945192" y="1146626"/>
            <a:chExt cx="341537" cy="479334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096000" y="1146626"/>
              <a:ext cx="38100" cy="47933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45192" y="2293257"/>
              <a:ext cx="14969" cy="27831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271760" y="2286003"/>
              <a:ext cx="14969" cy="27831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001" y="1138695"/>
            <a:ext cx="2395936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0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65833" y="208384"/>
            <a:ext cx="4243019" cy="2511476"/>
            <a:chOff x="465833" y="208384"/>
            <a:chExt cx="4243019" cy="2511476"/>
          </a:xfrm>
          <a:scene3d>
            <a:camera prst="perspectiveHeroicExtremeRightFacing"/>
            <a:lightRig rig="threePt" dir="t"/>
          </a:scene3d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98"/>
            <a:stretch/>
          </p:blipFill>
          <p:spPr>
            <a:xfrm>
              <a:off x="474188" y="208384"/>
              <a:ext cx="4234664" cy="251147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465833" y="2363638"/>
              <a:ext cx="2327961" cy="35622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কৃষিতে</a:t>
              </a:r>
              <a:r>
                <a:rPr lang="en-US" sz="20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প্রযুক্তির</a:t>
              </a:r>
              <a:r>
                <a:rPr lang="en-US" sz="20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ব্যবহার</a:t>
              </a:r>
              <a:endParaRPr lang="en-US" sz="20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79903" y="3361053"/>
            <a:ext cx="4255233" cy="2511476"/>
            <a:chOff x="5063715" y="1672335"/>
            <a:chExt cx="4255233" cy="2511476"/>
          </a:xfrm>
          <a:scene3d>
            <a:camera prst="perspectiveHeroicExtremeRightFacing"/>
            <a:lightRig rig="threePt" dir="t"/>
          </a:scene3d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284" y="1672335"/>
              <a:ext cx="4234664" cy="251147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5063715" y="3786996"/>
              <a:ext cx="2321753" cy="3968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শিক্ষায়</a:t>
              </a:r>
              <a:r>
                <a:rPr lang="en-US" sz="20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প্রযুক্তির</a:t>
              </a:r>
              <a:r>
                <a:rPr lang="en-US" sz="20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ব্যবহার</a:t>
              </a:r>
              <a:endParaRPr lang="en-US" sz="20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99539" y="1103082"/>
            <a:ext cx="4234666" cy="2521112"/>
            <a:chOff x="474188" y="3138295"/>
            <a:chExt cx="4234666" cy="2521112"/>
          </a:xfrm>
          <a:scene3d>
            <a:camera prst="perspectiveHeroicExtremeRightFacing"/>
            <a:lightRig rig="threePt" dir="t"/>
          </a:scene3d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188" y="3138295"/>
              <a:ext cx="4234666" cy="251857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2378958" y="5262113"/>
              <a:ext cx="2327961" cy="3972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শিল্পে</a:t>
              </a:r>
              <a:r>
                <a:rPr lang="en-US" sz="20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প্রযুক্তির</a:t>
              </a:r>
              <a:r>
                <a:rPr lang="en-US" sz="20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ব্যবহার</a:t>
              </a:r>
              <a:endParaRPr lang="en-US" sz="20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04309" y="4702781"/>
            <a:ext cx="417158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চিত্রগুলো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ভালোভাবে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লক্ষকরো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9864" y="4702781"/>
            <a:ext cx="5417389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চিত্রগুলো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বুঝতে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পারলে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9864" y="4702781"/>
            <a:ext cx="5417389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প্রযুক্তির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4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1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9771" y="1190171"/>
            <a:ext cx="28883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6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সমাধানে</a:t>
            </a:r>
            <a:r>
              <a:rPr lang="en-US" sz="6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প্রযুক্তির</a:t>
            </a:r>
            <a:r>
              <a:rPr lang="en-US" sz="6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6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6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13" y="1226996"/>
            <a:ext cx="6923315" cy="42884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-54612" y="2989998"/>
            <a:ext cx="3327994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4000" b="1" u="sng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000" b="1" u="sng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b="1" u="sng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5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2900" y="2540000"/>
            <a:ext cx="916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; </a:t>
            </a:r>
            <a:b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সমাধানে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প্রযুক্তির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smtClean="0">
                <a:latin typeface="Nikosh" panose="02000000000000000000" pitchFamily="2" charset="0"/>
                <a:cs typeface="Nikosh" panose="02000000000000000000" pitchFamily="2" charset="0"/>
              </a:rPr>
              <a:t>অতীত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বর্তমান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99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454436"/>
            <a:ext cx="11506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u="sng" dirty="0">
                <a:solidFill>
                  <a:srgbClr val="11111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2800" dirty="0" smtClean="0">
                <a:solidFill>
                  <a:srgbClr val="11111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 smtClean="0">
                <a:solidFill>
                  <a:srgbClr val="11111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as-IN" sz="2800" dirty="0" smtClean="0">
                <a:solidFill>
                  <a:srgbClr val="11111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প্রযুক্তি </a:t>
            </a:r>
            <a:r>
              <a:rPr lang="as-IN" sz="2800" dirty="0">
                <a:solidFill>
                  <a:srgbClr val="11111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 মানুষের আবিষ্কার করা উপাদান বা উপকরণ এবং সেসব উপকরণ ব্যবহারে প্রয়োজনীয় প্রায়োগিক জ্ঞানকে বোঝানো হয়। মানুষের টিকে থাকা এবং বিকাশের ক্ষেত্রে প্রযুক্তির অবদান অন্যতম। 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320675"/>
            <a:ext cx="73279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6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25" y="1282700"/>
            <a:ext cx="7952926" cy="37369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52500" y="215900"/>
            <a:ext cx="9537700" cy="762000"/>
            <a:chOff x="952500" y="215900"/>
            <a:chExt cx="9537700" cy="762000"/>
          </a:xfrm>
        </p:grpSpPr>
        <p:sp>
          <p:nvSpPr>
            <p:cNvPr id="4" name="Rectangle 3"/>
            <p:cNvSpPr/>
            <p:nvPr/>
          </p:nvSpPr>
          <p:spPr>
            <a:xfrm>
              <a:off x="2463800" y="520700"/>
              <a:ext cx="8026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952500" y="215900"/>
              <a:ext cx="5638800" cy="762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Nikosh" panose="02000000000000000000" pitchFamily="2" charset="0"/>
                  <a:cs typeface="Nikosh" panose="02000000000000000000" pitchFamily="2" charset="0"/>
                </a:rPr>
                <a:t>Google </a:t>
              </a:r>
              <a:r>
                <a:rPr lang="en-US" sz="4000" b="1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Mape</a:t>
              </a:r>
              <a:endParaRPr lang="en-US" sz="40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4300" y="5367665"/>
            <a:ext cx="11360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Google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Mape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সহজে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স্থানের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6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1590" y="198463"/>
            <a:ext cx="4905375" cy="2838450"/>
            <a:chOff x="4029075" y="447675"/>
            <a:chExt cx="4905375" cy="2838450"/>
          </a:xfrm>
        </p:grpSpPr>
        <p:sp>
          <p:nvSpPr>
            <p:cNvPr id="2" name="Oval 1"/>
            <p:cNvSpPr/>
            <p:nvPr/>
          </p:nvSpPr>
          <p:spPr>
            <a:xfrm>
              <a:off x="6105525" y="447675"/>
              <a:ext cx="2828925" cy="2838450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0000"/>
              </a:stretch>
            </a:blip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029075" y="2543175"/>
              <a:ext cx="4905375" cy="7429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একক</a:t>
              </a:r>
              <a:r>
                <a:rPr lang="en-US" sz="36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কাজ</a:t>
              </a:r>
              <a:r>
                <a:rPr lang="en-US" sz="36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sz="36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61590" y="4609193"/>
            <a:ext cx="6117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২. Google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Mape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সুবিধাগুলো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লেখ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1590" y="3531975"/>
            <a:ext cx="9553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১. আজ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১৫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পূর্বে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অপরিচিত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স্থানে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যাওয়ার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পন্থা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অবলম্বন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হতো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লেখ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1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1691</TotalTime>
  <Words>195</Words>
  <Application>Microsoft Office PowerPoint</Application>
  <PresentationFormat>Widescreen</PresentationFormat>
  <Paragraphs>45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NusratPc</dc:creator>
  <cp:lastModifiedBy>Microsoft account</cp:lastModifiedBy>
  <cp:revision>1131</cp:revision>
  <dcterms:created xsi:type="dcterms:W3CDTF">2023-08-11T07:48:04Z</dcterms:created>
  <dcterms:modified xsi:type="dcterms:W3CDTF">2023-11-03T14:37:19Z</dcterms:modified>
</cp:coreProperties>
</file>