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64" r:id="rId5"/>
    <p:sldId id="286" r:id="rId6"/>
    <p:sldId id="265" r:id="rId7"/>
    <p:sldId id="266" r:id="rId8"/>
    <p:sldId id="267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5" autoAdjust="0"/>
    <p:restoredTop sz="94660"/>
  </p:normalViewPr>
  <p:slideViewPr>
    <p:cSldViewPr>
      <p:cViewPr varScale="1">
        <p:scale>
          <a:sx n="78" d="100"/>
          <a:sy n="78" d="100"/>
        </p:scale>
        <p:origin x="89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19245-6A6B-4C10-BE85-5D4CC40B4CC8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5DCB0-A99F-4CE4-B216-E2E707970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91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5DCB0-A99F-4CE4-B216-E2E707970BF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152400"/>
            <a:ext cx="5181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bn-IN" sz="115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Send flowers online | Free UK flower delivery: Clare Florist">
            <a:extLst>
              <a:ext uri="{FF2B5EF4-FFF2-40B4-BE49-F238E27FC236}">
                <a16:creationId xmlns:a16="http://schemas.microsoft.com/office/drawing/2014/main" id="{D279F4EF-BF91-F1FB-EE34-CB0CC8094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2296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03187"/>
            <a:ext cx="7772400" cy="1470025"/>
          </a:xfrm>
          <a:noFill/>
          <a:ln w="762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54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838200" y="5410200"/>
            <a:ext cx="7848600" cy="116522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ক্লাস</a:t>
            </a:r>
            <a:r>
              <a:rPr kumimoji="0" lang="en-US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:</a:t>
            </a:r>
            <a:r>
              <a:rPr kumimoji="0" lang="bn-IN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 শ্রের্ণী</a:t>
            </a:r>
            <a:r>
              <a:rPr kumimoji="0" lang="bn-BD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নবম</a:t>
            </a:r>
            <a:br>
              <a:rPr kumimoji="0" lang="bn-IN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</a:br>
            <a:r>
              <a:rPr kumimoji="0" lang="bn-IN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জেনারেল ইলেক্ট্রিক্যাল-১ </a:t>
            </a:r>
            <a:r>
              <a:rPr kumimoji="0" lang="en-US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(</a:t>
            </a:r>
            <a:r>
              <a:rPr kumimoji="0" lang="bn-IN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বিষয় কোড -৯০</a:t>
            </a:r>
            <a:r>
              <a:rPr lang="bn-IN" sz="2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১২</a:t>
            </a:r>
            <a:r>
              <a:rPr kumimoji="0" lang="en-US" sz="2800" b="1" i="0" u="none" strike="noStrike" kern="1200" spc="50" normalizeH="0" baseline="0" noProof="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2" y="2209800"/>
            <a:ext cx="5105398" cy="22998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হামিদুল ইসলাম</a:t>
            </a:r>
          </a:p>
          <a:p>
            <a:pPr algn="ctr"/>
            <a:r>
              <a:rPr lang="en-US" sz="25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চীফ</a:t>
            </a:r>
            <a:r>
              <a:rPr lang="en-US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ইন্সট্রাক্টর(ইলেক্ট্রিক্যাল) </a:t>
            </a:r>
          </a:p>
          <a:p>
            <a:pPr algn="ctr"/>
            <a:r>
              <a:rPr lang="bn-IN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পাবনা, টেকনিক্যাল স্কুল ও কলেজ় ,পাবনা।</a:t>
            </a:r>
          </a:p>
          <a:p>
            <a:pPr algn="ctr"/>
            <a:r>
              <a:rPr lang="bn-IN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মোবাইল নং- ০১৭৪০৯২৫৭৬৭</a:t>
            </a:r>
          </a:p>
          <a:p>
            <a:pPr algn="ctr"/>
            <a:r>
              <a:rPr lang="bn-IN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ইমেল-</a:t>
            </a:r>
            <a:r>
              <a:rPr lang="en-US" sz="2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hamidul.tsc@gmail.com</a:t>
            </a:r>
            <a:endParaRPr lang="bn-IN" sz="2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8C1F68-88CA-126E-7478-CB0E7FC7FA0E}"/>
              </a:ext>
            </a:extLst>
          </p:cNvPr>
          <p:cNvSpPr/>
          <p:nvPr/>
        </p:nvSpPr>
        <p:spPr>
          <a:xfrm>
            <a:off x="914400" y="2209800"/>
            <a:ext cx="2209800" cy="22998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81BCD9-3962-D3A7-7452-781C258FC4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09801"/>
            <a:ext cx="2209800" cy="2209800"/>
          </a:xfrm>
          <a:prstGeom prst="rect">
            <a:avLst/>
          </a:prstGeom>
          <a:solidFill>
            <a:srgbClr val="FF0000"/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0582" y="329625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4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সিরিজ সার্</a:t>
            </a:r>
            <a:r>
              <a:rPr lang="en-US" sz="44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</a:t>
            </a:r>
            <a:r>
              <a:rPr lang="bn-BD" sz="44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</a:t>
            </a:r>
            <a:endParaRPr lang="en-US" sz="44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44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582" y="1447800"/>
            <a:ext cx="7162800" cy="4953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7620000" cy="3078163"/>
          </a:xfrm>
        </p:spPr>
        <p:txBody>
          <a:bodyPr/>
          <a:lstStyle/>
          <a:p>
            <a:pPr>
              <a:buNone/>
            </a:pPr>
            <a:endParaRPr lang="bn-IN" sz="2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সিরিজ সার্কট 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বলতে পারবে।</a:t>
            </a:r>
          </a:p>
          <a:p>
            <a:pPr>
              <a:buFont typeface="Wingdings" pitchFamily="2" charset="2"/>
              <a:buChar char="Ø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সিরিজ সার্কট অংকন ও প্রস্তুত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করতে পারবে।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সিরিজ সার্কটের ব্যবহার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করতে পারবে।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সিরিজ সার্কটের বৈশিষ্ট্য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বিশ্লেষণ করতে পারবে।</a:t>
            </a:r>
          </a:p>
          <a:p>
            <a:pPr>
              <a:buNone/>
            </a:pPr>
            <a:endParaRPr lang="bn-IN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048000" y="457200"/>
            <a:ext cx="396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6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শিখনফল</a:t>
            </a:r>
            <a:endParaRPr lang="en-US" sz="6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4478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>
                <a:latin typeface="NikoshBAN" pitchFamily="2" charset="0"/>
                <a:cs typeface="NikoshBAN" pitchFamily="2" charset="0"/>
              </a:rPr>
              <a:t>এই পাঠে শেষে শিক্ষাথীরা ...............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905000" y="228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</a:t>
            </a:r>
            <a:r>
              <a:rPr lang="bn-BD" sz="2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সিরিজ সার্কটের </a:t>
            </a:r>
            <a:r>
              <a:rPr lang="bn-IN" sz="2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গঠন </a:t>
            </a:r>
            <a:endParaRPr lang="en-US" sz="2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11SeriesOrParell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1" y="685800"/>
            <a:ext cx="8610600" cy="60120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কাঠের বোর্ডের উপর সিরিজ-এ একটি বাতিকে ১টি সুইচ দ্বারা নিয়ন্ত্রন সার্কট অংকন ও প্রস্তুত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কর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।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 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সিরিজ সার্কটের বৈশিষ্ট্য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বিশ্লেষণ কর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।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 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533400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দলীয় কাজ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bn-IN" sz="2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সিরিজ সার্কট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সিরিজ সার্কট অংকন ও প্রস্তুত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কর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।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   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সিরিজ সার্কটের ব্যবহার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কর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।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 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সিরিজ সার্কটের বৈশিষ্ট্য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বিশ্লেষণ কর।</a:t>
            </a:r>
          </a:p>
          <a:p>
            <a:pPr>
              <a:buNone/>
            </a:pPr>
            <a:endParaRPr lang="bn-IN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762000"/>
            <a:ext cx="5715000" cy="98488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</a:t>
            </a:r>
            <a:r>
              <a:rPr lang="bn-IN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685800"/>
            <a:ext cx="4953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r>
              <a:rPr lang="bn-IN" sz="4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447800"/>
            <a:ext cx="8001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n-IN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bn-IN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তোমার বাড়ীতে বৈদ্যুতিক লাইনে সিরিজ-এ একটি বাতিকে ১টি সুইচ দ্বারা নিয়ন্ত্রন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কর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বে এবং সিরিজ সার্কটের বৈশিষ্ট্য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ক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রে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আনবে।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।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 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endParaRPr lang="bn-IN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990600"/>
            <a:ext cx="5867400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7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  <a:r>
              <a:rPr lang="bn-IN" sz="7200" b="1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36576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পাঠের সমাপ্তি........................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1371600" y="4343400"/>
            <a:ext cx="6553200" cy="1600200"/>
          </a:xfrm>
          <a:prstGeom prst="flowChartPunchedTap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9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সমাপ্ত</a:t>
            </a:r>
            <a:endParaRPr lang="en-US" sz="9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173</Words>
  <Application>Microsoft Office PowerPoint</Application>
  <PresentationFormat>On-screen Show (4:3)</PresentationFormat>
  <Paragraphs>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NikoshBAN</vt:lpstr>
      <vt:lpstr>Wingdings</vt:lpstr>
      <vt:lpstr>Office Theme</vt:lpstr>
      <vt:lpstr>PowerPoint Presentation</vt:lpstr>
      <vt:lpstr>শিক্ষক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Egnr. Hamidul</cp:lastModifiedBy>
  <cp:revision>538</cp:revision>
  <dcterms:created xsi:type="dcterms:W3CDTF">2006-08-16T00:00:00Z</dcterms:created>
  <dcterms:modified xsi:type="dcterms:W3CDTF">2023-11-06T14:04:23Z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2023-11-05T16:52:09Z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133ba634-f919-4579-907d-49cc6667e161</vt:lpwstr>
  </property>
  <property fmtid="{D5CDD505-2E9C-101B-9397-08002B2CF9AE}" pid="7" name="MSIP_Label_defa4170-0d19-0005-0004-bc88714345d2_ActionId">
    <vt:lpwstr>c3e6d8c3-6487-4520-ad8b-298cf3220e80</vt:lpwstr>
  </property>
  <property fmtid="{D5CDD505-2E9C-101B-9397-08002B2CF9AE}" pid="8" name="MSIP_Label_defa4170-0d19-0005-0004-bc88714345d2_ContentBits">
    <vt:lpwstr>0</vt:lpwstr>
  </property>
</Properties>
</file>