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0857"/>
    <a:srgbClr val="870B75"/>
    <a:srgbClr val="5400B0"/>
    <a:srgbClr val="6811AF"/>
    <a:srgbClr val="EDA9D6"/>
    <a:srgbClr val="E32B2B"/>
    <a:srgbClr val="8216DC"/>
    <a:srgbClr val="AEDDE8"/>
    <a:srgbClr val="FEC200"/>
    <a:srgbClr val="3FDA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636" autoAdjust="0"/>
  </p:normalViewPr>
  <p:slideViewPr>
    <p:cSldViewPr>
      <p:cViewPr>
        <p:scale>
          <a:sx n="53" d="100"/>
          <a:sy n="53" d="100"/>
        </p:scale>
        <p:origin x="1620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AD677-EF04-4FE0-AE2C-8DED4A4D0D97}" type="datetimeFigureOut">
              <a:rPr lang="en-US" smtClean="0"/>
              <a:t>10/15/2023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FACA4-F714-4DEB-9384-F8B1A6A21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017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6"/>
            <a:ext cx="932688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D62B6-FB70-44C0-9A83-3C15605A1AD5}" type="datetimeFigureOut">
              <a:rPr lang="en-US" smtClean="0"/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083E-1EA7-46B4-9ACD-1E0C525E62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305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D62B6-FB70-44C0-9A83-3C15605A1AD5}" type="datetimeFigureOut">
              <a:rPr lang="en-US" smtClean="0"/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083E-1EA7-46B4-9ACD-1E0C525E62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102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39"/>
            <a:ext cx="24688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D62B6-FB70-44C0-9A83-3C15605A1AD5}" type="datetimeFigureOut">
              <a:rPr lang="en-US" smtClean="0"/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083E-1EA7-46B4-9ACD-1E0C525E62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428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8"/>
            <a:ext cx="82296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4955A-EAC3-44D3-825C-F56BC3CADB1A}" type="datetimeFigureOut">
              <a:rPr lang="en-US" smtClean="0"/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46FB-65A5-497C-ACE8-170EE80311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02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4955A-EAC3-44D3-825C-F56BC3CADB1A}" type="datetimeFigureOut">
              <a:rPr lang="en-US" smtClean="0"/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46FB-65A5-497C-ACE8-170EE80311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369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300" y="1709738"/>
            <a:ext cx="94630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300" y="4589463"/>
            <a:ext cx="946308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4955A-EAC3-44D3-825C-F56BC3CADB1A}" type="datetimeFigureOut">
              <a:rPr lang="en-US" smtClean="0"/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46FB-65A5-497C-ACE8-170EE80311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958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063" y="1825625"/>
            <a:ext cx="4656137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2600" y="1825625"/>
            <a:ext cx="4656138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4955A-EAC3-44D3-825C-F56BC3CADB1A}" type="datetimeFigureOut">
              <a:rPr lang="en-US" smtClean="0"/>
              <a:t>10/15/2023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46FB-65A5-497C-ACE8-170EE80311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27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365125"/>
            <a:ext cx="946467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650" y="1681163"/>
            <a:ext cx="46418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650" y="2505075"/>
            <a:ext cx="464185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663" y="1681163"/>
            <a:ext cx="466566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663" y="2505075"/>
            <a:ext cx="466566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4955A-EAC3-44D3-825C-F56BC3CADB1A}" type="datetimeFigureOut">
              <a:rPr lang="en-US" smtClean="0"/>
              <a:t>10/15/2023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46FB-65A5-497C-ACE8-170EE80311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264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4955A-EAC3-44D3-825C-F56BC3CADB1A}" type="datetimeFigureOut">
              <a:rPr lang="en-US" smtClean="0"/>
              <a:t>10/15/2023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46FB-65A5-497C-ACE8-170EE80311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894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4955A-EAC3-44D3-825C-F56BC3CADB1A}" type="datetimeFigureOut">
              <a:rPr lang="en-US" smtClean="0"/>
              <a:t>10/15/2023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46FB-65A5-497C-ACE8-170EE80311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2853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457200"/>
            <a:ext cx="35385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663" y="987425"/>
            <a:ext cx="555466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650" y="2057400"/>
            <a:ext cx="35385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4955A-EAC3-44D3-825C-F56BC3CADB1A}" type="datetimeFigureOut">
              <a:rPr lang="en-US" smtClean="0"/>
              <a:t>10/15/2023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46FB-65A5-497C-ACE8-170EE80311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010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D62B6-FB70-44C0-9A83-3C15605A1AD5}" type="datetimeFigureOut">
              <a:rPr lang="en-US" smtClean="0"/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083E-1EA7-46B4-9ACD-1E0C525E62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0667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457200"/>
            <a:ext cx="35385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663" y="987425"/>
            <a:ext cx="555466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650" y="2057400"/>
            <a:ext cx="35385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4955A-EAC3-44D3-825C-F56BC3CADB1A}" type="datetimeFigureOut">
              <a:rPr lang="en-US" smtClean="0"/>
              <a:t>10/15/2023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46FB-65A5-497C-ACE8-170EE80311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9081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4955A-EAC3-44D3-825C-F56BC3CADB1A}" type="datetimeFigureOut">
              <a:rPr lang="en-US" smtClean="0"/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46FB-65A5-497C-ACE8-170EE80311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6519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53363" y="365125"/>
            <a:ext cx="23653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063" y="365125"/>
            <a:ext cx="69469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4955A-EAC3-44D3-825C-F56BC3CADB1A}" type="datetimeFigureOut">
              <a:rPr lang="en-US" smtClean="0"/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46FB-65A5-497C-ACE8-170EE80311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2215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8"/>
            <a:ext cx="82296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92C1D-8908-4CC1-8B76-100038A101DC}" type="datetimeFigureOut">
              <a:rPr lang="en-US" smtClean="0"/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2658-66FB-4012-A44A-4CD8BBA5B8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6138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92C1D-8908-4CC1-8B76-100038A101DC}" type="datetimeFigureOut">
              <a:rPr lang="en-US" smtClean="0"/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2658-66FB-4012-A44A-4CD8BBA5B8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7872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300" y="1709738"/>
            <a:ext cx="94630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300" y="4589463"/>
            <a:ext cx="946308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92C1D-8908-4CC1-8B76-100038A101DC}" type="datetimeFigureOut">
              <a:rPr lang="en-US" smtClean="0"/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2658-66FB-4012-A44A-4CD8BBA5B8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5930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063" y="1825625"/>
            <a:ext cx="4656137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2600" y="1825625"/>
            <a:ext cx="4656138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92C1D-8908-4CC1-8B76-100038A101DC}" type="datetimeFigureOut">
              <a:rPr lang="en-US" smtClean="0"/>
              <a:t>10/15/2023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2658-66FB-4012-A44A-4CD8BBA5B8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5245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365125"/>
            <a:ext cx="946467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650" y="1681163"/>
            <a:ext cx="46418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650" y="2505075"/>
            <a:ext cx="464185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663" y="1681163"/>
            <a:ext cx="466566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663" y="2505075"/>
            <a:ext cx="466566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92C1D-8908-4CC1-8B76-100038A101DC}" type="datetimeFigureOut">
              <a:rPr lang="en-US" smtClean="0"/>
              <a:t>10/15/2023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2658-66FB-4012-A44A-4CD8BBA5B8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0473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92C1D-8908-4CC1-8B76-100038A101DC}" type="datetimeFigureOut">
              <a:rPr lang="en-US" smtClean="0"/>
              <a:t>10/15/2023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2658-66FB-4012-A44A-4CD8BBA5B8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6587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92C1D-8908-4CC1-8B76-100038A101DC}" type="datetimeFigureOut">
              <a:rPr lang="en-US" smtClean="0"/>
              <a:t>10/15/2023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2658-66FB-4012-A44A-4CD8BBA5B8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622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1"/>
            <a:ext cx="93268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D62B6-FB70-44C0-9A83-3C15605A1AD5}" type="datetimeFigureOut">
              <a:rPr lang="en-US" smtClean="0"/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083E-1EA7-46B4-9ACD-1E0C525E62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891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457200"/>
            <a:ext cx="35385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663" y="987425"/>
            <a:ext cx="555466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650" y="2057400"/>
            <a:ext cx="35385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92C1D-8908-4CC1-8B76-100038A101DC}" type="datetimeFigureOut">
              <a:rPr lang="en-US" smtClean="0"/>
              <a:t>10/15/2023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2658-66FB-4012-A44A-4CD8BBA5B8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8276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457200"/>
            <a:ext cx="35385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663" y="987425"/>
            <a:ext cx="555466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650" y="2057400"/>
            <a:ext cx="35385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92C1D-8908-4CC1-8B76-100038A101DC}" type="datetimeFigureOut">
              <a:rPr lang="en-US" smtClean="0"/>
              <a:t>10/15/2023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2658-66FB-4012-A44A-4CD8BBA5B8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5797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92C1D-8908-4CC1-8B76-100038A101DC}" type="datetimeFigureOut">
              <a:rPr lang="en-US" smtClean="0"/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2658-66FB-4012-A44A-4CD8BBA5B8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2143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53363" y="365125"/>
            <a:ext cx="23653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063" y="365125"/>
            <a:ext cx="69469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92C1D-8908-4CC1-8B76-100038A101DC}" type="datetimeFigureOut">
              <a:rPr lang="en-US" smtClean="0"/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2658-66FB-4012-A44A-4CD8BBA5B8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900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D62B6-FB70-44C0-9A83-3C15605A1AD5}" type="datetimeFigureOut">
              <a:rPr lang="en-US" smtClean="0"/>
              <a:t>10/15/2023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083E-1EA7-46B4-9ACD-1E0C525E62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069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535113"/>
            <a:ext cx="48501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174875"/>
            <a:ext cx="48501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D62B6-FB70-44C0-9A83-3C15605A1AD5}" type="datetimeFigureOut">
              <a:rPr lang="en-US" smtClean="0"/>
              <a:t>10/15/2023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083E-1EA7-46B4-9ACD-1E0C525E62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288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D62B6-FB70-44C0-9A83-3C15605A1AD5}" type="datetimeFigureOut">
              <a:rPr lang="en-US" smtClean="0"/>
              <a:t>10/15/2023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083E-1EA7-46B4-9ACD-1E0C525E62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933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D62B6-FB70-44C0-9A83-3C15605A1AD5}" type="datetimeFigureOut">
              <a:rPr lang="en-US" smtClean="0"/>
              <a:t>10/15/2023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083E-1EA7-46B4-9ACD-1E0C525E62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94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3050"/>
            <a:ext cx="36099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1"/>
            <a:ext cx="61341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1435101"/>
            <a:ext cx="36099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D62B6-FB70-44C0-9A83-3C15605A1AD5}" type="datetimeFigureOut">
              <a:rPr lang="en-US" smtClean="0"/>
              <a:t>10/15/2023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083E-1EA7-46B4-9ACD-1E0C525E62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430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D62B6-FB70-44C0-9A83-3C15605A1AD5}" type="datetimeFigureOut">
              <a:rPr lang="en-US" smtClean="0"/>
              <a:t>10/15/2023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083E-1EA7-46B4-9ACD-1E0C525E62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022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600201"/>
            <a:ext cx="98755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D62B6-FB70-44C0-9A83-3C15605A1AD5}" type="datetimeFigureOut">
              <a:rPr lang="en-US" smtClean="0"/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C083E-1EA7-46B4-9ACD-1E0C525E62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796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4063" y="365125"/>
            <a:ext cx="94646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063" y="1825625"/>
            <a:ext cx="94646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4063" y="6356350"/>
            <a:ext cx="24685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4955A-EAC3-44D3-825C-F56BC3CADB1A}" type="datetimeFigureOut">
              <a:rPr lang="en-US" smtClean="0"/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5375" y="6356350"/>
            <a:ext cx="370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50175" y="6356350"/>
            <a:ext cx="24685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246FB-65A5-497C-ACE8-170EE80311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049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4063" y="365125"/>
            <a:ext cx="94646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063" y="1825625"/>
            <a:ext cx="94646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4063" y="6356350"/>
            <a:ext cx="24685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92C1D-8908-4CC1-8B76-100038A101DC}" type="datetimeFigureOut">
              <a:rPr lang="en-US" smtClean="0"/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5375" y="6356350"/>
            <a:ext cx="370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50175" y="6356350"/>
            <a:ext cx="24685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F2658-66FB-4012-A44A-4CD8BBA5B8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278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17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1138966" cy="1138966"/>
          </a:xfrm>
          <a:prstGeom prst="rect">
            <a:avLst/>
          </a:prstGeom>
        </p:spPr>
      </p:pic>
      <p:sp>
        <p:nvSpPr>
          <p:cNvPr id="5" name="Round Diagonal Corner Rectangle 4"/>
          <p:cNvSpPr/>
          <p:nvPr/>
        </p:nvSpPr>
        <p:spPr>
          <a:xfrm>
            <a:off x="1447800" y="152400"/>
            <a:ext cx="9113520" cy="762000"/>
          </a:xfrm>
          <a:prstGeom prst="round2Diag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মেহেরনামা সরকারি প্রাথমিক বিদ্যালয়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6400" y="3372981"/>
            <a:ext cx="7620000" cy="1656219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আজকের ক্লাসে সবাইকে </a:t>
            </a:r>
            <a:r>
              <a:rPr lang="en-US" sz="4000" b="1" dirty="0" smtClean="0">
                <a:solidFill>
                  <a:srgbClr val="640857"/>
                </a:solidFill>
              </a:rPr>
              <a:t>স্বাগতম</a:t>
            </a:r>
            <a:endParaRPr lang="en-US" sz="4000" b="1" dirty="0">
              <a:solidFill>
                <a:srgbClr val="6408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10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1138966" cy="1138966"/>
          </a:xfrm>
          <a:prstGeom prst="rect">
            <a:avLst/>
          </a:prstGeom>
        </p:spPr>
      </p:pic>
      <p:sp>
        <p:nvSpPr>
          <p:cNvPr id="5" name="Round Diagonal Corner Rectangle 4"/>
          <p:cNvSpPr/>
          <p:nvPr/>
        </p:nvSpPr>
        <p:spPr>
          <a:xfrm>
            <a:off x="1447800" y="152400"/>
            <a:ext cx="9113520" cy="762000"/>
          </a:xfrm>
          <a:prstGeom prst="round2Diag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মেহেরনামা সরকারি প্রাথমিক বিদ্যালয়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58" y="2057400"/>
            <a:ext cx="4687283" cy="33808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057400"/>
            <a:ext cx="4419600" cy="33808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133600" y="5638800"/>
            <a:ext cx="1752600" cy="461665"/>
          </a:xfrm>
          <a:prstGeom prst="rect">
            <a:avLst/>
          </a:prstGeom>
          <a:solidFill>
            <a:srgbClr val="870B7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নলকূপ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91400" y="5638799"/>
            <a:ext cx="1752600" cy="461665"/>
          </a:xfrm>
          <a:prstGeom prst="rect">
            <a:avLst/>
          </a:prstGeom>
          <a:solidFill>
            <a:srgbClr val="870B7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পানির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কল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89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6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1138966" cy="1138966"/>
          </a:xfrm>
          <a:prstGeom prst="rect">
            <a:avLst/>
          </a:prstGeom>
        </p:spPr>
      </p:pic>
      <p:sp>
        <p:nvSpPr>
          <p:cNvPr id="5" name="Round Diagonal Corner Rectangle 4"/>
          <p:cNvSpPr/>
          <p:nvPr/>
        </p:nvSpPr>
        <p:spPr>
          <a:xfrm>
            <a:off x="1447800" y="152400"/>
            <a:ext cx="9113520" cy="762000"/>
          </a:xfrm>
          <a:prstGeom prst="round2Diag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মেহেরনামা সরকারি প্রাথমিক বিদ্যালয়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05000" y="2895600"/>
            <a:ext cx="7315200" cy="2590800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বাড়ির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কাজ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তোমার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এলাকায়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কোথায়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কোথায়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পানি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পাওয়া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যায়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একটা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তালিকা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করে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আনবে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।</a:t>
            </a:r>
            <a:endParaRPr lang="en-US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প্রাকৃতিক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ও 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মানুষের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তৈরী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পানির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উৎস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গুলোকে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নিচের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ছক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অনুযায়ী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২ 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ভাগে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সাজিয়ে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লিখে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আনবে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।</a:t>
            </a:r>
            <a:endParaRPr lang="en-US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341417"/>
              </p:ext>
            </p:extLst>
          </p:nvPr>
        </p:nvGraphicFramePr>
        <p:xfrm>
          <a:off x="3688080" y="5263342"/>
          <a:ext cx="3931920" cy="151845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65960">
                  <a:extLst>
                    <a:ext uri="{9D8B030D-6E8A-4147-A177-3AD203B41FA5}">
                      <a16:colId xmlns:a16="http://schemas.microsoft.com/office/drawing/2014/main" val="2477786133"/>
                    </a:ext>
                  </a:extLst>
                </a:gridCol>
                <a:gridCol w="1965960">
                  <a:extLst>
                    <a:ext uri="{9D8B030D-6E8A-4147-A177-3AD203B41FA5}">
                      <a16:colId xmlns:a16="http://schemas.microsoft.com/office/drawing/2014/main" val="3877322141"/>
                    </a:ext>
                  </a:extLst>
                </a:gridCol>
              </a:tblGrid>
              <a:tr h="42117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প্রাকৃতিক</a:t>
                      </a:r>
                      <a:r>
                        <a:rPr lang="en-US" sz="1600" baseline="0" dirty="0" smtClean="0"/>
                        <a:t> উৎস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085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মানুষের</a:t>
                      </a:r>
                      <a:r>
                        <a:rPr lang="en-US" sz="1600" baseline="0" dirty="0" smtClean="0"/>
                        <a:t> তৈরী উৎস 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08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180436"/>
                  </a:ext>
                </a:extLst>
              </a:tr>
              <a:tr h="266007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2126217"/>
                  </a:ext>
                </a:extLst>
              </a:tr>
              <a:tr h="266007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133499"/>
                  </a:ext>
                </a:extLst>
              </a:tr>
              <a:tr h="266007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974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591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18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1138966" cy="1138966"/>
          </a:xfrm>
          <a:prstGeom prst="rect">
            <a:avLst/>
          </a:prstGeom>
        </p:spPr>
      </p:pic>
      <p:sp>
        <p:nvSpPr>
          <p:cNvPr id="5" name="Round Diagonal Corner Rectangle 4"/>
          <p:cNvSpPr/>
          <p:nvPr/>
        </p:nvSpPr>
        <p:spPr>
          <a:xfrm>
            <a:off x="1447800" y="152400"/>
            <a:ext cx="9113520" cy="762000"/>
          </a:xfrm>
          <a:prstGeom prst="round2Diag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মেহেরনামা সরকারি প্রাথমিক বিদ্যালয়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5450" y="3162300"/>
            <a:ext cx="7581900" cy="1328023"/>
          </a:xfrm>
          <a:prstGeom prst="round2DiagRect">
            <a:avLst/>
          </a:prstGeom>
          <a:solidFill>
            <a:srgbClr val="002060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ধন্যবাদ</a:t>
            </a:r>
            <a:r>
              <a:rPr lang="en-US" sz="7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সবাইকে</a:t>
            </a:r>
            <a:endParaRPr lang="en-US" sz="7200" b="1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05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t="-2000" r="-13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1138966" cy="1138966"/>
          </a:xfrm>
          <a:prstGeom prst="rect">
            <a:avLst/>
          </a:prstGeom>
        </p:spPr>
      </p:pic>
      <p:sp>
        <p:nvSpPr>
          <p:cNvPr id="5" name="Round Diagonal Corner Rectangle 4"/>
          <p:cNvSpPr/>
          <p:nvPr/>
        </p:nvSpPr>
        <p:spPr>
          <a:xfrm>
            <a:off x="1447800" y="152400"/>
            <a:ext cx="9113520" cy="762000"/>
          </a:xfrm>
          <a:prstGeom prst="round2Diag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মেহেরনামা সরকারি প্রাথমিক বিদ্যালয়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Hexagon 5"/>
          <p:cNvSpPr/>
          <p:nvPr/>
        </p:nvSpPr>
        <p:spPr>
          <a:xfrm>
            <a:off x="3230880" y="1447800"/>
            <a:ext cx="4511040" cy="762000"/>
          </a:xfrm>
          <a:prstGeom prst="hexagon">
            <a:avLst/>
          </a:prstGeom>
          <a:solidFill>
            <a:srgbClr val="64085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 b="1" dirty="0">
                <a:latin typeface="Times New Roman" pitchFamily="18" charset="0"/>
                <a:cs typeface="Times New Roman" pitchFamily="18" charset="0"/>
              </a:rPr>
              <a:t>শিক্ষক পরিচিতি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30880" y="2423160"/>
            <a:ext cx="4511040" cy="2834640"/>
          </a:xfrm>
          <a:prstGeom prst="roundRect">
            <a:avLst/>
          </a:prstGeom>
          <a:solidFill>
            <a:srgbClr val="64085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s-I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আয়েশা বেগম</a:t>
            </a:r>
          </a:p>
          <a:p>
            <a:pPr algn="ctr">
              <a:lnSpc>
                <a:spcPct val="150000"/>
              </a:lnSpc>
            </a:pPr>
            <a:r>
              <a:rPr lang="as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সহকারি শিক্ষক </a:t>
            </a:r>
          </a:p>
          <a:p>
            <a:pPr algn="ctr">
              <a:lnSpc>
                <a:spcPct val="150000"/>
              </a:lnSpc>
            </a:pPr>
            <a:r>
              <a:rPr lang="as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মেহেরনামা সরকারি প্রাথমিক বিদ্যালয়</a:t>
            </a:r>
          </a:p>
          <a:p>
            <a:pPr algn="ctr">
              <a:lnSpc>
                <a:spcPct val="150000"/>
              </a:lnSpc>
            </a:pPr>
            <a:r>
              <a:rPr lang="as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পেকুয়া,কক্সবাজার।</a:t>
            </a:r>
          </a:p>
        </p:txBody>
      </p:sp>
    </p:spTree>
    <p:extLst>
      <p:ext uri="{BB962C8B-B14F-4D97-AF65-F5344CB8AC3E}">
        <p14:creationId xmlns:p14="http://schemas.microsoft.com/office/powerpoint/2010/main" val="124347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17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1138966" cy="1138966"/>
          </a:xfrm>
          <a:prstGeom prst="rect">
            <a:avLst/>
          </a:prstGeom>
        </p:spPr>
      </p:pic>
      <p:sp>
        <p:nvSpPr>
          <p:cNvPr id="5" name="Round Diagonal Corner Rectangle 4"/>
          <p:cNvSpPr/>
          <p:nvPr/>
        </p:nvSpPr>
        <p:spPr>
          <a:xfrm>
            <a:off x="1447800" y="152400"/>
            <a:ext cx="9113520" cy="762000"/>
          </a:xfrm>
          <a:prstGeom prst="round2Diag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মেহেরনামা সরকারি প্রাথমিক বিদ্যালয়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95600" y="2209800"/>
            <a:ext cx="5181600" cy="2590800"/>
          </a:xfrm>
          <a:prstGeom prst="roundRect">
            <a:avLst/>
          </a:prstGeom>
          <a:solidFill>
            <a:srgbClr val="540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বিষয়ঃপ্রাথমিক বিজ্ঞান</a:t>
            </a:r>
          </a:p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শ্রেণিঃ ৩য় </a:t>
            </a:r>
          </a:p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সময়ঃ ৪০ মিনিট</a:t>
            </a:r>
            <a:endParaRPr lang="en-US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43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000" r="-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1138966" cy="1138966"/>
          </a:xfrm>
          <a:prstGeom prst="rect">
            <a:avLst/>
          </a:prstGeom>
        </p:spPr>
      </p:pic>
      <p:sp>
        <p:nvSpPr>
          <p:cNvPr id="5" name="Round Diagonal Corner Rectangle 4"/>
          <p:cNvSpPr/>
          <p:nvPr/>
        </p:nvSpPr>
        <p:spPr>
          <a:xfrm>
            <a:off x="1447800" y="152400"/>
            <a:ext cx="9113520" cy="762000"/>
          </a:xfrm>
          <a:prstGeom prst="round2Diag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মেহেরনামা সরকারি প্রাথমিক বিদ্যালয়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667000" y="2895600"/>
            <a:ext cx="5638800" cy="152400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জীবনের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জন্য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পানি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।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পাঠ্যাংশের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২২ ও ২৩পৃষ্ঠা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exagon 5"/>
          <p:cNvSpPr/>
          <p:nvPr/>
        </p:nvSpPr>
        <p:spPr>
          <a:xfrm>
            <a:off x="3230880" y="1905000"/>
            <a:ext cx="4511040" cy="762000"/>
          </a:xfrm>
          <a:prstGeom prst="hexagon">
            <a:avLst/>
          </a:prstGeom>
          <a:solidFill>
            <a:srgbClr val="64085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পাঠ শিরোনাম</a:t>
            </a:r>
            <a:endParaRPr lang="as-IN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53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17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1138966" cy="1138966"/>
          </a:xfrm>
          <a:prstGeom prst="rect">
            <a:avLst/>
          </a:prstGeom>
        </p:spPr>
      </p:pic>
      <p:sp>
        <p:nvSpPr>
          <p:cNvPr id="5" name="Round Diagonal Corner Rectangle 4"/>
          <p:cNvSpPr/>
          <p:nvPr/>
        </p:nvSpPr>
        <p:spPr>
          <a:xfrm>
            <a:off x="1447800" y="152400"/>
            <a:ext cx="9113520" cy="762000"/>
          </a:xfrm>
          <a:prstGeom prst="round2Diag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মেহেরনামা সরকারি প্রাথমিক বিদ্যালয়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667000" y="1600200"/>
            <a:ext cx="5638800" cy="2438400"/>
          </a:xfrm>
          <a:prstGeom prst="round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শিখনফল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পানির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উৎস সমূহ চিহ্নিত করতে পারবে।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প্রা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কৃতিক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ও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মানুষের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তৈরী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পানি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র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উৎসগুলো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পার্থক্য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করতে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পারবে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।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74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n Arrow 12"/>
          <p:cNvSpPr/>
          <p:nvPr/>
        </p:nvSpPr>
        <p:spPr>
          <a:xfrm flipH="1">
            <a:off x="5410200" y="4124598"/>
            <a:ext cx="152401" cy="402770"/>
          </a:xfrm>
          <a:prstGeom prst="downArrow">
            <a:avLst/>
          </a:prstGeom>
          <a:solidFill>
            <a:srgbClr val="640857"/>
          </a:solidFill>
          <a:ln w="76200">
            <a:solidFill>
              <a:srgbClr val="5400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1138966" cy="1138966"/>
          </a:xfrm>
          <a:prstGeom prst="rect">
            <a:avLst/>
          </a:prstGeom>
        </p:spPr>
      </p:pic>
      <p:sp>
        <p:nvSpPr>
          <p:cNvPr id="5" name="Round Diagonal Corner Rectangle 4"/>
          <p:cNvSpPr/>
          <p:nvPr/>
        </p:nvSpPr>
        <p:spPr>
          <a:xfrm>
            <a:off x="1447800" y="152400"/>
            <a:ext cx="9113520" cy="762000"/>
          </a:xfrm>
          <a:prstGeom prst="round2Diag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মেহেরনামা সরকারি প্রাথমিক বিদ্যালয়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52600" y="1676400"/>
            <a:ext cx="853440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as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00378" y="1470462"/>
            <a:ext cx="8372044" cy="1055608"/>
          </a:xfrm>
          <a:prstGeom prst="roundRect">
            <a:avLst/>
          </a:prstGeom>
          <a:solidFill>
            <a:srgbClr val="6811AF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পানির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উৎসঃ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যেখান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থেকে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আমরা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পান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করার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জন্য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পানি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পাই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।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863340" y="3373820"/>
            <a:ext cx="3246120" cy="740980"/>
          </a:xfrm>
          <a:prstGeom prst="roundRect">
            <a:avLst/>
          </a:prstGeom>
          <a:solidFill>
            <a:srgbClr val="BF093D"/>
          </a:solidFill>
          <a:ln>
            <a:noFill/>
          </a:ln>
          <a:scene3d>
            <a:camera prst="orthographicFront"/>
            <a:lightRig rig="sunse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পানির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উৎস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636520" y="4648200"/>
            <a:ext cx="5669280" cy="0"/>
          </a:xfrm>
          <a:prstGeom prst="line">
            <a:avLst/>
          </a:prstGeom>
          <a:ln w="139700">
            <a:solidFill>
              <a:srgbClr val="54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974649" y="5202936"/>
            <a:ext cx="3950208" cy="740664"/>
          </a:xfrm>
          <a:prstGeom prst="round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sunse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প্রাকৃতিক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উৎস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172200" y="5202936"/>
            <a:ext cx="3947160" cy="740664"/>
          </a:xfrm>
          <a:prstGeom prst="roundRect">
            <a:avLst/>
          </a:prstGeom>
          <a:solidFill>
            <a:srgbClr val="FF00FF"/>
          </a:solidFill>
          <a:ln>
            <a:noFill/>
          </a:ln>
          <a:scene3d>
            <a:camera prst="orthographicFront"/>
            <a:lightRig rig="sunse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latin typeface="Times New Roman" panose="02020603050405020304" pitchFamily="18" charset="0"/>
              </a:rPr>
              <a:t>মানুষের</a:t>
            </a:r>
            <a:r>
              <a:rPr 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</a:rPr>
              <a:t>তৈরী</a:t>
            </a:r>
            <a:r>
              <a:rPr 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</a:rPr>
              <a:t>উৎস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2651760" y="4748013"/>
            <a:ext cx="114300" cy="350518"/>
          </a:xfrm>
          <a:prstGeom prst="downArrow">
            <a:avLst/>
          </a:prstGeom>
          <a:solidFill>
            <a:srgbClr val="640857"/>
          </a:solidFill>
          <a:ln w="76200">
            <a:solidFill>
              <a:srgbClr val="5400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Down Arrow 20"/>
          <p:cNvSpPr/>
          <p:nvPr/>
        </p:nvSpPr>
        <p:spPr>
          <a:xfrm>
            <a:off x="8188729" y="4748013"/>
            <a:ext cx="114300" cy="350518"/>
          </a:xfrm>
          <a:prstGeom prst="downArrow">
            <a:avLst/>
          </a:prstGeom>
          <a:solidFill>
            <a:srgbClr val="640857"/>
          </a:solidFill>
          <a:ln w="76200">
            <a:solidFill>
              <a:srgbClr val="5400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08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1138966" cy="1138966"/>
          </a:xfrm>
          <a:prstGeom prst="rect">
            <a:avLst/>
          </a:prstGeom>
        </p:spPr>
      </p:pic>
      <p:sp>
        <p:nvSpPr>
          <p:cNvPr id="5" name="Round Diagonal Corner Rectangle 4"/>
          <p:cNvSpPr/>
          <p:nvPr/>
        </p:nvSpPr>
        <p:spPr>
          <a:xfrm>
            <a:off x="1447800" y="152400"/>
            <a:ext cx="9113520" cy="762000"/>
          </a:xfrm>
          <a:prstGeom prst="round2Diag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মেহেরনামা সরকারি প্রাথমিক বিদ্যালয়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" y="1453895"/>
            <a:ext cx="9677400" cy="510778"/>
          </a:xfrm>
          <a:prstGeom prst="roundRect">
            <a:avLst/>
          </a:prstGeom>
          <a:solidFill>
            <a:srgbClr val="6811AF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প্রাকৃতিক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উৎসঃ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যেখান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থেকে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আমরা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প্রাকৃতিকভাবে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পানি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পাই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।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97" y="2419289"/>
            <a:ext cx="4433453" cy="33250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133600" y="5943600"/>
            <a:ext cx="1752600" cy="461665"/>
          </a:xfrm>
          <a:prstGeom prst="rect">
            <a:avLst/>
          </a:prstGeom>
          <a:solidFill>
            <a:srgbClr val="870B7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সমুদ্র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10400" y="5943600"/>
            <a:ext cx="1752600" cy="461665"/>
          </a:xfrm>
          <a:prstGeom prst="rect">
            <a:avLst/>
          </a:prstGeom>
          <a:solidFill>
            <a:srgbClr val="870B7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নদী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2" name="Picture 21" descr="959390-riv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5111" y="2419289"/>
            <a:ext cx="4663177" cy="33250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07615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1138966" cy="1138966"/>
          </a:xfrm>
          <a:prstGeom prst="rect">
            <a:avLst/>
          </a:prstGeom>
        </p:spPr>
      </p:pic>
      <p:sp>
        <p:nvSpPr>
          <p:cNvPr id="5" name="Round Diagonal Corner Rectangle 4"/>
          <p:cNvSpPr/>
          <p:nvPr/>
        </p:nvSpPr>
        <p:spPr>
          <a:xfrm>
            <a:off x="1447800" y="152400"/>
            <a:ext cx="9113520" cy="762000"/>
          </a:xfrm>
          <a:prstGeom prst="round2Diag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মেহেরনামা সরকারি প্রাথমিক বিদ্যালয়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7" b="8620"/>
          <a:stretch/>
        </p:blipFill>
        <p:spPr>
          <a:xfrm>
            <a:off x="5943600" y="1295400"/>
            <a:ext cx="4267200" cy="45063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29" y="1295400"/>
            <a:ext cx="4609171" cy="45063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133600" y="5943600"/>
            <a:ext cx="1752600" cy="461665"/>
          </a:xfrm>
          <a:prstGeom prst="rect">
            <a:avLst/>
          </a:prstGeom>
          <a:solidFill>
            <a:srgbClr val="870B7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হ্রদ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2800" y="5943600"/>
            <a:ext cx="1752600" cy="461665"/>
          </a:xfrm>
          <a:prstGeom prst="rect">
            <a:avLst/>
          </a:prstGeom>
          <a:solidFill>
            <a:srgbClr val="870B7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বৃষ্টি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42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1138966" cy="1138966"/>
          </a:xfrm>
          <a:prstGeom prst="rect">
            <a:avLst/>
          </a:prstGeom>
        </p:spPr>
      </p:pic>
      <p:sp>
        <p:nvSpPr>
          <p:cNvPr id="5" name="Round Diagonal Corner Rectangle 4"/>
          <p:cNvSpPr/>
          <p:nvPr/>
        </p:nvSpPr>
        <p:spPr>
          <a:xfrm>
            <a:off x="1447800" y="152400"/>
            <a:ext cx="9113520" cy="762000"/>
          </a:xfrm>
          <a:prstGeom prst="round2Diag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মেহেরনামা সরকারি প্রাথমিক বিদ্যালয়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33475" y="1453895"/>
            <a:ext cx="8705850" cy="510778"/>
          </a:xfrm>
          <a:prstGeom prst="roundRect">
            <a:avLst/>
          </a:prstGeom>
          <a:solidFill>
            <a:srgbClr val="6811AF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মানুষের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তৈরি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উৎসঃ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পানির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যে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উৎসগুলো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মানুষের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তৈরি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।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419289"/>
            <a:ext cx="4715086" cy="33250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651" y="2419289"/>
            <a:ext cx="4428549" cy="33250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133600" y="5943600"/>
            <a:ext cx="1752600" cy="461665"/>
          </a:xfrm>
          <a:prstGeom prst="rect">
            <a:avLst/>
          </a:prstGeom>
          <a:solidFill>
            <a:srgbClr val="870B7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কুয়া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91400" y="5943600"/>
            <a:ext cx="1752600" cy="461665"/>
          </a:xfrm>
          <a:prstGeom prst="rect">
            <a:avLst/>
          </a:prstGeom>
          <a:solidFill>
            <a:srgbClr val="870B7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পুকুর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13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4832</TotalTime>
  <Words>181</Words>
  <Application>Microsoft Office PowerPoint</Application>
  <PresentationFormat>Custom</PresentationFormat>
  <Paragraphs>47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Sayed Md. Tasnim</dc:creator>
  <cp:lastModifiedBy>Sayed Md. Tasnim</cp:lastModifiedBy>
  <cp:revision>365</cp:revision>
  <dcterms:created xsi:type="dcterms:W3CDTF">2022-04-02T17:01:48Z</dcterms:created>
  <dcterms:modified xsi:type="dcterms:W3CDTF">2023-10-15T08:02:03Z</dcterms:modified>
</cp:coreProperties>
</file>