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9" r:id="rId1"/>
  </p:sldMasterIdLst>
  <p:notesMasterIdLst>
    <p:notesMasterId r:id="rId11"/>
  </p:notesMasterIdLst>
  <p:sldIdLst>
    <p:sldId id="278" r:id="rId2"/>
    <p:sldId id="279" r:id="rId3"/>
    <p:sldId id="272" r:id="rId4"/>
    <p:sldId id="271" r:id="rId5"/>
    <p:sldId id="286" r:id="rId6"/>
    <p:sldId id="274" r:id="rId7"/>
    <p:sldId id="284" r:id="rId8"/>
    <p:sldId id="285" r:id="rId9"/>
    <p:sldId id="27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34" autoAdjust="0"/>
  </p:normalViewPr>
  <p:slideViewPr>
    <p:cSldViewPr snapToGrid="0">
      <p:cViewPr varScale="1">
        <p:scale>
          <a:sx n="70" d="100"/>
          <a:sy n="70" d="100"/>
        </p:scale>
        <p:origin x="71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20BEF0-1FA0-42AC-BEAB-6CD02E067E78}" type="datetimeFigureOut">
              <a:rPr lang="en-US" smtClean="0"/>
              <a:t>10/8/2023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DE3F6A-6522-4409-A99F-39ECE8E14B2F}" type="slidenum">
              <a:rPr lang="en-US" smtClean="0"/>
              <a:t>‹#›</a:t>
            </a:fld>
            <a:endParaRPr lang="en-US"/>
          </a:p>
        </p:txBody>
      </p:sp>
    </p:spTree>
    <p:extLst>
      <p:ext uri="{BB962C8B-B14F-4D97-AF65-F5344CB8AC3E}">
        <p14:creationId xmlns:p14="http://schemas.microsoft.com/office/powerpoint/2010/main" val="2474907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63813" y="887413"/>
            <a:ext cx="4260850" cy="2397125"/>
          </a:xfrm>
        </p:spPr>
      </p:sp>
      <p:sp>
        <p:nvSpPr>
          <p:cNvPr id="3" name="Notes Placeholder 2"/>
          <p:cNvSpPr>
            <a:spLocks noGrp="1"/>
          </p:cNvSpPr>
          <p:nvPr>
            <p:ph type="body" idx="1"/>
          </p:nvPr>
        </p:nvSpPr>
        <p:spPr/>
        <p:txBody>
          <a:bodyPr/>
          <a:lstStyle/>
          <a:p>
            <a:pPr algn="l"/>
            <a:r>
              <a:rPr lang="en-US" b="1" dirty="0"/>
              <a:t>Tip:</a:t>
            </a:r>
          </a:p>
          <a:p>
            <a:pPr algn="l"/>
            <a:r>
              <a:rPr lang="en-US" dirty="0"/>
              <a:t>When using complex image as full-bleed background add a transparency (70%-90%) fill layer to give contrast to text. </a:t>
            </a:r>
          </a:p>
        </p:txBody>
      </p:sp>
      <p:sp>
        <p:nvSpPr>
          <p:cNvPr id="4" name="Slide Number Placeholder 3"/>
          <p:cNvSpPr>
            <a:spLocks noGrp="1"/>
          </p:cNvSpPr>
          <p:nvPr>
            <p:ph type="sldNum" sz="quarter" idx="10"/>
          </p:nvPr>
        </p:nvSpPr>
        <p:spPr/>
        <p:txBody>
          <a:bodyPr/>
          <a:lstStyle/>
          <a:p>
            <a:fld id="{4CBCEA92-F142-4D57-B507-37BDAF44710C}" type="slidenum">
              <a:rPr lang="en-US" smtClean="0"/>
              <a:pPr/>
              <a:t>7</a:t>
            </a:fld>
            <a:endParaRPr lang="en-US"/>
          </a:p>
        </p:txBody>
      </p:sp>
    </p:spTree>
    <p:extLst>
      <p:ext uri="{BB962C8B-B14F-4D97-AF65-F5344CB8AC3E}">
        <p14:creationId xmlns:p14="http://schemas.microsoft.com/office/powerpoint/2010/main" val="4217910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93B48AD-A13C-406B-994F-A3667F9C38FD}" type="datetimeFigureOut">
              <a:rPr lang="en-US" smtClean="0"/>
              <a:t>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29C3A-B17F-411C-8F3F-F6C3EEB2553E}"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1489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A80CB818-7379-467D-8E76-EF9D9074A26C}" type="datetime2">
              <a:rPr lang="en-US" smtClean="0"/>
              <a:t>Sunday, October 8, 2023</a:t>
            </a:fld>
            <a:endParaRPr lang="en-US" dirty="0"/>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4021900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0CB818-7379-467D-8E76-EF9D9074A26C}" type="datetime2">
              <a:rPr lang="en-US" smtClean="0"/>
              <a:t>Sunday, October 8, 2023</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806446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0CB818-7379-467D-8E76-EF9D9074A26C}" type="datetime2">
              <a:rPr lang="en-US" smtClean="0"/>
              <a:t>Sunday, October 8, 2023</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72058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0CB818-7379-467D-8E76-EF9D9074A26C}" type="datetime2">
              <a:rPr lang="en-US" smtClean="0"/>
              <a:t>Sunday, October 8, 2023</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1835482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0CB818-7379-467D-8E76-EF9D9074A26C}" type="datetime2">
              <a:rPr lang="en-US" smtClean="0"/>
              <a:t>Sunday, October 8, 2023</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191957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0CB818-7379-467D-8E76-EF9D9074A26C}" type="datetime2">
              <a:rPr lang="en-US" smtClean="0"/>
              <a:t>Sunday, October 8, 2023</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679700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3B48AD-A13C-406B-994F-A3667F9C38FD}" type="datetimeFigureOut">
              <a:rPr lang="en-US" smtClean="0"/>
              <a:t>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29C3A-B17F-411C-8F3F-F6C3EEB2553E}" type="slidenum">
              <a:rPr lang="en-US" smtClean="0"/>
              <a:t>‹#›</a:t>
            </a:fld>
            <a:endParaRPr lang="en-US"/>
          </a:p>
        </p:txBody>
      </p:sp>
    </p:spTree>
    <p:extLst>
      <p:ext uri="{BB962C8B-B14F-4D97-AF65-F5344CB8AC3E}">
        <p14:creationId xmlns:p14="http://schemas.microsoft.com/office/powerpoint/2010/main" val="6733936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3B48AD-A13C-406B-994F-A3667F9C38FD}" type="datetimeFigureOut">
              <a:rPr lang="en-US" smtClean="0"/>
              <a:t>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29C3A-B17F-411C-8F3F-F6C3EEB2553E}" type="slidenum">
              <a:rPr lang="en-US" smtClean="0"/>
              <a:t>‹#›</a:t>
            </a:fld>
            <a:endParaRPr lang="en-US"/>
          </a:p>
        </p:txBody>
      </p:sp>
    </p:spTree>
    <p:extLst>
      <p:ext uri="{BB962C8B-B14F-4D97-AF65-F5344CB8AC3E}">
        <p14:creationId xmlns:p14="http://schemas.microsoft.com/office/powerpoint/2010/main" val="38692816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3_50-50 Left Photo Layout with text">
    <p:spTree>
      <p:nvGrpSpPr>
        <p:cNvPr id="1" name=""/>
        <p:cNvGrpSpPr/>
        <p:nvPr/>
      </p:nvGrpSpPr>
      <p:grpSpPr>
        <a:xfrm>
          <a:off x="0" y="0"/>
          <a:ext cx="0" cy="0"/>
          <a:chOff x="0" y="0"/>
          <a:chExt cx="0" cy="0"/>
        </a:xfrm>
      </p:grpSpPr>
      <p:sp>
        <p:nvSpPr>
          <p:cNvPr id="10" name="Picture Placeholder 9"/>
          <p:cNvSpPr>
            <a:spLocks noGrp="1"/>
          </p:cNvSpPr>
          <p:nvPr>
            <p:ph type="pic" sz="quarter" idx="12" hasCustomPrompt="1"/>
          </p:nvPr>
        </p:nvSpPr>
        <p:spPr>
          <a:xfrm>
            <a:off x="0" y="0"/>
            <a:ext cx="12190413" cy="6858000"/>
          </a:xfrm>
          <a:blipFill>
            <a:blip r:embed="rId2"/>
            <a:stretch>
              <a:fillRect/>
            </a:stretch>
          </a:blipFill>
        </p:spPr>
        <p:txBody>
          <a:bodyPr anchor="ctr" anchorCtr="0">
            <a:noAutofit/>
          </a:bodyPr>
          <a:lstStyle>
            <a:lvl1pPr algn="r">
              <a:defRPr baseline="0"/>
            </a:lvl1pPr>
          </a:lstStyle>
          <a:p>
            <a:r>
              <a:rPr lang="en-US" dirty="0"/>
              <a:t>Full Bleed Picture</a:t>
            </a:r>
          </a:p>
        </p:txBody>
      </p:sp>
      <p:sp>
        <p:nvSpPr>
          <p:cNvPr id="7"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1" name="Text Placeholder 6"/>
          <p:cNvSpPr>
            <a:spLocks noGrp="1"/>
          </p:cNvSpPr>
          <p:nvPr>
            <p:ph type="body" sz="quarter" idx="11"/>
          </p:nvPr>
        </p:nvSpPr>
        <p:spPr>
          <a:xfrm>
            <a:off x="304800" y="3429006"/>
            <a:ext cx="5960269"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sz="quarter" idx="19" hasCustomPrompt="1"/>
          </p:nvPr>
        </p:nvSpPr>
        <p:spPr>
          <a:xfrm>
            <a:off x="304803" y="1554168"/>
            <a:ext cx="5875735" cy="535531"/>
          </a:xfrm>
        </p:spPr>
        <p:txBody>
          <a:bodyPr/>
          <a:lstStyle>
            <a:lvl1pPr algn="ctr">
              <a:defRPr sz="3600" b="0">
                <a:latin typeface="+mj-lt"/>
              </a:defRPr>
            </a:lvl1pPr>
            <a:lvl2pPr marL="0" indent="0" algn="ctr" defTabSz="914400" rtl="0" eaLnBrk="1" latinLnBrk="0" hangingPunct="1">
              <a:lnSpc>
                <a:spcPct val="90000"/>
              </a:lnSpc>
              <a:spcBef>
                <a:spcPts val="500"/>
              </a:spcBef>
              <a:buFont typeface="Arial" panose="020B0604020202020204" pitchFamily="34" charset="0"/>
              <a:buNone/>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1" indent="0" algn="ctr" defTabSz="914400" rtl="0" eaLnBrk="1" latinLnBrk="0" hangingPunct="1">
              <a:lnSpc>
                <a:spcPct val="90000"/>
              </a:lnSpc>
              <a:spcBef>
                <a:spcPts val="500"/>
              </a:spcBef>
              <a:buFont typeface="Arial" panose="020B0604020202020204" pitchFamily="34" charset="0"/>
              <a:buNone/>
            </a:pPr>
            <a:r>
              <a:rPr lang="en-US" dirty="0"/>
              <a:t>Headline</a:t>
            </a:r>
          </a:p>
        </p:txBody>
      </p:sp>
      <p:sp>
        <p:nvSpPr>
          <p:cNvPr id="13" name="Slide Number Placeholder 7"/>
          <p:cNvSpPr>
            <a:spLocks noGrp="1"/>
          </p:cNvSpPr>
          <p:nvPr>
            <p:ph type="sldNum" sz="quarter" idx="4"/>
          </p:nvPr>
        </p:nvSpPr>
        <p:spPr>
          <a:xfrm>
            <a:off x="11668597" y="6484943"/>
            <a:ext cx="523407"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068626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3B48AD-A13C-406B-994F-A3667F9C38FD}" type="datetimeFigureOut">
              <a:rPr lang="en-US" smtClean="0"/>
              <a:t>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29C3A-B17F-411C-8F3F-F6C3EEB2553E}" type="slidenum">
              <a:rPr lang="en-US" smtClean="0"/>
              <a:t>‹#›</a:t>
            </a:fld>
            <a:endParaRPr lang="en-US"/>
          </a:p>
        </p:txBody>
      </p:sp>
    </p:spTree>
    <p:extLst>
      <p:ext uri="{BB962C8B-B14F-4D97-AF65-F5344CB8AC3E}">
        <p14:creationId xmlns:p14="http://schemas.microsoft.com/office/powerpoint/2010/main" val="3431209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3B48AD-A13C-406B-994F-A3667F9C38FD}" type="datetimeFigureOut">
              <a:rPr lang="en-US" smtClean="0"/>
              <a:t>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29C3A-B17F-411C-8F3F-F6C3EEB2553E}" type="slidenum">
              <a:rPr lang="en-US" smtClean="0"/>
              <a:t>‹#›</a:t>
            </a:fld>
            <a:endParaRPr lang="en-US"/>
          </a:p>
        </p:txBody>
      </p:sp>
    </p:spTree>
    <p:extLst>
      <p:ext uri="{BB962C8B-B14F-4D97-AF65-F5344CB8AC3E}">
        <p14:creationId xmlns:p14="http://schemas.microsoft.com/office/powerpoint/2010/main" val="2623543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93B48AD-A13C-406B-994F-A3667F9C38FD}" type="datetimeFigureOut">
              <a:rPr lang="en-US" smtClean="0"/>
              <a:t>10/8/2023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529C3A-B17F-411C-8F3F-F6C3EEB2553E}" type="slidenum">
              <a:rPr lang="en-US" smtClean="0"/>
              <a:t>‹#›</a:t>
            </a:fld>
            <a:endParaRPr lang="en-US"/>
          </a:p>
        </p:txBody>
      </p:sp>
    </p:spTree>
    <p:extLst>
      <p:ext uri="{BB962C8B-B14F-4D97-AF65-F5344CB8AC3E}">
        <p14:creationId xmlns:p14="http://schemas.microsoft.com/office/powerpoint/2010/main" val="1969172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93B48AD-A13C-406B-994F-A3667F9C38FD}" type="datetimeFigureOut">
              <a:rPr lang="en-US" smtClean="0"/>
              <a:t>10/8/2023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529C3A-B17F-411C-8F3F-F6C3EEB2553E}" type="slidenum">
              <a:rPr lang="en-US" smtClean="0"/>
              <a:t>‹#›</a:t>
            </a:fld>
            <a:endParaRPr lang="en-US"/>
          </a:p>
        </p:txBody>
      </p:sp>
    </p:spTree>
    <p:extLst>
      <p:ext uri="{BB962C8B-B14F-4D97-AF65-F5344CB8AC3E}">
        <p14:creationId xmlns:p14="http://schemas.microsoft.com/office/powerpoint/2010/main" val="4294268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93B48AD-A13C-406B-994F-A3667F9C38FD}" type="datetimeFigureOut">
              <a:rPr lang="en-US" smtClean="0"/>
              <a:t>10/8/2023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529C3A-B17F-411C-8F3F-F6C3EEB2553E}" type="slidenum">
              <a:rPr lang="en-US" smtClean="0"/>
              <a:t>‹#›</a:t>
            </a:fld>
            <a:endParaRPr lang="en-US"/>
          </a:p>
        </p:txBody>
      </p:sp>
    </p:spTree>
    <p:extLst>
      <p:ext uri="{BB962C8B-B14F-4D97-AF65-F5344CB8AC3E}">
        <p14:creationId xmlns:p14="http://schemas.microsoft.com/office/powerpoint/2010/main" val="3203166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3B48AD-A13C-406B-994F-A3667F9C38FD}" type="datetimeFigureOut">
              <a:rPr lang="en-US" smtClean="0"/>
              <a:t>10/8/2023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529C3A-B17F-411C-8F3F-F6C3EEB2553E}" type="slidenum">
              <a:rPr lang="en-US" smtClean="0"/>
              <a:t>‹#›</a:t>
            </a:fld>
            <a:endParaRPr lang="en-US"/>
          </a:p>
        </p:txBody>
      </p:sp>
    </p:spTree>
    <p:extLst>
      <p:ext uri="{BB962C8B-B14F-4D97-AF65-F5344CB8AC3E}">
        <p14:creationId xmlns:p14="http://schemas.microsoft.com/office/powerpoint/2010/main" val="2296925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3B48AD-A13C-406B-994F-A3667F9C38FD}" type="datetimeFigureOut">
              <a:rPr lang="en-US" smtClean="0"/>
              <a:t>10/8/2023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529C3A-B17F-411C-8F3F-F6C3EEB2553E}" type="slidenum">
              <a:rPr lang="en-US" smtClean="0"/>
              <a:t>‹#›</a:t>
            </a:fld>
            <a:endParaRPr lang="en-US"/>
          </a:p>
        </p:txBody>
      </p:sp>
    </p:spTree>
    <p:extLst>
      <p:ext uri="{BB962C8B-B14F-4D97-AF65-F5344CB8AC3E}">
        <p14:creationId xmlns:p14="http://schemas.microsoft.com/office/powerpoint/2010/main" val="1323783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3B48AD-A13C-406B-994F-A3667F9C38FD}" type="datetimeFigureOut">
              <a:rPr lang="en-US" smtClean="0"/>
              <a:t>10/8/2023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529C3A-B17F-411C-8F3F-F6C3EEB2553E}" type="slidenum">
              <a:rPr lang="en-US" smtClean="0"/>
              <a:t>‹#›</a:t>
            </a:fld>
            <a:endParaRPr lang="en-US"/>
          </a:p>
        </p:txBody>
      </p:sp>
    </p:spTree>
    <p:extLst>
      <p:ext uri="{BB962C8B-B14F-4D97-AF65-F5344CB8AC3E}">
        <p14:creationId xmlns:p14="http://schemas.microsoft.com/office/powerpoint/2010/main" val="620659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A80CB818-7379-467D-8E76-EF9D9074A26C}" type="datetime2">
              <a:rPr lang="en-US" smtClean="0"/>
              <a:t>Sunday, October 8, 2023</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algn="r"/>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0CFEC368-1D7A-4F81-ABF6-AE0E36BAF64C}" type="slidenum">
              <a:rPr lang="en-US" smtClean="0"/>
              <a:pPr/>
              <a:t>‹#›</a:t>
            </a:fld>
            <a:endParaRPr lang="en-US" dirty="0"/>
          </a:p>
        </p:txBody>
      </p:sp>
      <p:sp>
        <p:nvSpPr>
          <p:cNvPr id="13" name="Frame 12"/>
          <p:cNvSpPr/>
          <p:nvPr userDrawn="1"/>
        </p:nvSpPr>
        <p:spPr>
          <a:xfrm>
            <a:off x="0" y="0"/>
            <a:ext cx="12192000" cy="6997700"/>
          </a:xfrm>
          <a:prstGeom prst="frame">
            <a:avLst>
              <a:gd name="adj1" fmla="val 3244"/>
            </a:avLst>
          </a:prstGeom>
          <a:gradFill>
            <a:gsLst>
              <a:gs pos="99000">
                <a:srgbClr val="00B050"/>
              </a:gs>
              <a:gs pos="4425">
                <a:srgbClr val="92D050"/>
              </a:gs>
              <a:gs pos="15000">
                <a:srgbClr val="00B050"/>
              </a:gs>
              <a:gs pos="54875">
                <a:srgbClr val="92D050"/>
              </a:gs>
              <a:gs pos="47000">
                <a:srgbClr val="00B050"/>
              </a:gs>
              <a:gs pos="9000">
                <a:srgbClr val="5DAD79"/>
              </a:gs>
              <a:gs pos="60000">
                <a:srgbClr val="FF0000"/>
              </a:gs>
              <a:gs pos="88000">
                <a:srgbClr val="92D050"/>
              </a:gs>
              <a:gs pos="17000">
                <a:srgbClr val="0070C0"/>
              </a:gs>
              <a:gs pos="33000">
                <a:srgbClr val="00B0F0"/>
              </a:gs>
            </a:gsLst>
            <a:lin ang="5400000" scaled="1"/>
          </a:gradFill>
          <a:ln w="57150">
            <a:gradFill>
              <a:gsLst>
                <a:gs pos="46000">
                  <a:srgbClr val="FF0000"/>
                </a:gs>
                <a:gs pos="66000">
                  <a:srgbClr val="FFFF00"/>
                </a:gs>
                <a:gs pos="83000">
                  <a:srgbClr val="0070C0"/>
                </a:gs>
                <a:gs pos="100000">
                  <a:srgbClr val="FF000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p:cNvSpPr txBox="1"/>
          <p:nvPr userDrawn="1"/>
        </p:nvSpPr>
        <p:spPr>
          <a:xfrm>
            <a:off x="293081" y="6004128"/>
            <a:ext cx="11605847" cy="338554"/>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r>
              <a:rPr lang="bn-IN" sz="1600" dirty="0" smtClean="0">
                <a:solidFill>
                  <a:srgbClr val="92D050"/>
                </a:solidFill>
              </a:rPr>
              <a:t>মোঃ মারুফুল</a:t>
            </a:r>
            <a:r>
              <a:rPr lang="bn-IN" sz="1600" baseline="0" dirty="0" smtClean="0">
                <a:solidFill>
                  <a:srgbClr val="92D050"/>
                </a:solidFill>
              </a:rPr>
              <a:t> হক</a:t>
            </a:r>
            <a:r>
              <a:rPr lang="en-US" sz="1600" baseline="0" dirty="0" smtClean="0">
                <a:solidFill>
                  <a:srgbClr val="92D050"/>
                </a:solidFill>
              </a:rPr>
              <a:t>,</a:t>
            </a:r>
            <a:r>
              <a:rPr lang="bn-IN" sz="1600" baseline="0" dirty="0" smtClean="0">
                <a:solidFill>
                  <a:srgbClr val="92D050"/>
                </a:solidFill>
              </a:rPr>
              <a:t> সহকারী শিক্ষক গণিত</a:t>
            </a:r>
            <a:r>
              <a:rPr lang="en-US" sz="1600" baseline="0" dirty="0" smtClean="0">
                <a:solidFill>
                  <a:srgbClr val="92D050"/>
                </a:solidFill>
              </a:rPr>
              <a:t>,</a:t>
            </a:r>
            <a:r>
              <a:rPr lang="bn-IN" sz="1600" baseline="0" dirty="0" smtClean="0">
                <a:solidFill>
                  <a:srgbClr val="92D050"/>
                </a:solidFill>
              </a:rPr>
              <a:t> বঙ্গবাসী মাধ্যমিক বিদ্যালয়। ০১৯২৯৬৬৮১৪৬ ,ইমেলঃ </a:t>
            </a:r>
            <a:r>
              <a:rPr lang="en-US" sz="1600" baseline="0" dirty="0" smtClean="0">
                <a:solidFill>
                  <a:srgbClr val="92D050"/>
                </a:solidFill>
              </a:rPr>
              <a:t>marufulhoque311@gmail.com</a:t>
            </a:r>
            <a:endParaRPr lang="en-US" sz="1600" dirty="0">
              <a:solidFill>
                <a:srgbClr val="92D050"/>
              </a:solidFill>
            </a:endParaRPr>
          </a:p>
        </p:txBody>
      </p:sp>
      <p:sp>
        <p:nvSpPr>
          <p:cNvPr id="15" name="Rectangle 14"/>
          <p:cNvSpPr/>
          <p:nvPr userDrawn="1"/>
        </p:nvSpPr>
        <p:spPr>
          <a:xfrm>
            <a:off x="293081" y="6319893"/>
            <a:ext cx="11605847" cy="3938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242961" y="6333614"/>
            <a:ext cx="11704320" cy="441339"/>
            <a:chOff x="243840" y="6319886"/>
            <a:chExt cx="11704320" cy="441339"/>
          </a:xfrm>
        </p:grpSpPr>
        <p:pic>
          <p:nvPicPr>
            <p:cNvPr id="17" name="Picture 16"/>
            <p:cNvPicPr>
              <a:picLocks noChangeAspect="1"/>
            </p:cNvPicPr>
            <p:nvPr userDrawn="1"/>
          </p:nvPicPr>
          <p:blipFill rotWithShape="1">
            <a:blip r:embed="rId20">
              <a:extLst>
                <a:ext uri="{28A0092B-C50C-407E-A947-70E740481C1C}">
                  <a14:useLocalDpi xmlns:a14="http://schemas.microsoft.com/office/drawing/2010/main" val="0"/>
                </a:ext>
              </a:extLst>
            </a:blip>
            <a:srcRect t="59584"/>
            <a:stretch/>
          </p:blipFill>
          <p:spPr>
            <a:xfrm>
              <a:off x="243840" y="6335702"/>
              <a:ext cx="3238500" cy="425523"/>
            </a:xfrm>
            <a:prstGeom prst="rect">
              <a:avLst/>
            </a:prstGeom>
          </p:spPr>
        </p:pic>
        <p:pic>
          <p:nvPicPr>
            <p:cNvPr id="18" name="Picture 17"/>
            <p:cNvPicPr>
              <a:picLocks noChangeAspect="1"/>
            </p:cNvPicPr>
            <p:nvPr userDrawn="1"/>
          </p:nvPicPr>
          <p:blipFill rotWithShape="1">
            <a:blip r:embed="rId20">
              <a:extLst>
                <a:ext uri="{28A0092B-C50C-407E-A947-70E740481C1C}">
                  <a14:useLocalDpi xmlns:a14="http://schemas.microsoft.com/office/drawing/2010/main" val="0"/>
                </a:ext>
              </a:extLst>
            </a:blip>
            <a:srcRect t="59584"/>
            <a:stretch/>
          </p:blipFill>
          <p:spPr>
            <a:xfrm>
              <a:off x="3433103" y="6319887"/>
              <a:ext cx="3238500" cy="425523"/>
            </a:xfrm>
            <a:prstGeom prst="rect">
              <a:avLst/>
            </a:prstGeom>
          </p:spPr>
        </p:pic>
        <p:pic>
          <p:nvPicPr>
            <p:cNvPr id="19" name="Picture 18"/>
            <p:cNvPicPr>
              <a:picLocks noChangeAspect="1"/>
            </p:cNvPicPr>
            <p:nvPr userDrawn="1"/>
          </p:nvPicPr>
          <p:blipFill rotWithShape="1">
            <a:blip r:embed="rId20">
              <a:extLst>
                <a:ext uri="{28A0092B-C50C-407E-A947-70E740481C1C}">
                  <a14:useLocalDpi xmlns:a14="http://schemas.microsoft.com/office/drawing/2010/main" val="0"/>
                </a:ext>
              </a:extLst>
            </a:blip>
            <a:srcRect t="59584"/>
            <a:stretch/>
          </p:blipFill>
          <p:spPr>
            <a:xfrm>
              <a:off x="6671603" y="6319886"/>
              <a:ext cx="3238500" cy="425523"/>
            </a:xfrm>
            <a:prstGeom prst="rect">
              <a:avLst/>
            </a:prstGeom>
          </p:spPr>
        </p:pic>
        <p:pic>
          <p:nvPicPr>
            <p:cNvPr id="20" name="Picture 19"/>
            <p:cNvPicPr>
              <a:picLocks noChangeAspect="1"/>
            </p:cNvPicPr>
            <p:nvPr userDrawn="1"/>
          </p:nvPicPr>
          <p:blipFill rotWithShape="1">
            <a:blip r:embed="rId20">
              <a:extLst>
                <a:ext uri="{28A0092B-C50C-407E-A947-70E740481C1C}">
                  <a14:useLocalDpi xmlns:a14="http://schemas.microsoft.com/office/drawing/2010/main" val="0"/>
                </a:ext>
              </a:extLst>
            </a:blip>
            <a:srcRect t="59584"/>
            <a:stretch/>
          </p:blipFill>
          <p:spPr>
            <a:xfrm>
              <a:off x="8709660" y="6333491"/>
              <a:ext cx="3238500" cy="425523"/>
            </a:xfrm>
            <a:prstGeom prst="rect">
              <a:avLst/>
            </a:prstGeom>
          </p:spPr>
        </p:pic>
      </p:grpSp>
      <p:pic>
        <p:nvPicPr>
          <p:cNvPr id="21" name="Picture 20"/>
          <p:cNvPicPr>
            <a:picLocks noChangeAspect="1"/>
          </p:cNvPicPr>
          <p:nvPr userDrawn="1"/>
        </p:nvPicPr>
        <p:blipFill rotWithShape="1">
          <a:blip r:embed="rId21" cstate="print">
            <a:extLst>
              <a:ext uri="{28A0092B-C50C-407E-A947-70E740481C1C}">
                <a14:useLocalDpi xmlns:a14="http://schemas.microsoft.com/office/drawing/2010/main" val="0"/>
              </a:ext>
            </a:extLst>
          </a:blip>
          <a:srcRect l="-20046" t="-1959" r="-7621" b="7697"/>
          <a:stretch/>
        </p:blipFill>
        <p:spPr>
          <a:xfrm>
            <a:off x="11043114" y="4485786"/>
            <a:ext cx="876887" cy="2031048"/>
          </a:xfrm>
          <a:prstGeom prst="rect">
            <a:avLst/>
          </a:prstGeom>
        </p:spPr>
      </p:pic>
      <p:sp>
        <p:nvSpPr>
          <p:cNvPr id="22" name="Half Frame 21"/>
          <p:cNvSpPr/>
          <p:nvPr userDrawn="1"/>
        </p:nvSpPr>
        <p:spPr>
          <a:xfrm rot="10599836" flipV="1">
            <a:off x="11407671" y="409443"/>
            <a:ext cx="381000" cy="281262"/>
          </a:xfrm>
          <a:prstGeom prst="halfFram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Half Frame 22"/>
          <p:cNvSpPr/>
          <p:nvPr userDrawn="1"/>
        </p:nvSpPr>
        <p:spPr>
          <a:xfrm>
            <a:off x="242961" y="242576"/>
            <a:ext cx="762000" cy="685800"/>
          </a:xfrm>
          <a:prstGeom prst="halfFrame">
            <a:avLst>
              <a:gd name="adj1" fmla="val 24444"/>
              <a:gd name="adj2" fmla="val 24444"/>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Half Frame 23"/>
          <p:cNvSpPr/>
          <p:nvPr userDrawn="1"/>
        </p:nvSpPr>
        <p:spPr>
          <a:xfrm flipV="1">
            <a:off x="381003" y="6477000"/>
            <a:ext cx="281940" cy="289560"/>
          </a:xfrm>
          <a:prstGeom prst="halfFram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Half Frame 24"/>
          <p:cNvSpPr/>
          <p:nvPr userDrawn="1"/>
        </p:nvSpPr>
        <p:spPr>
          <a:xfrm flipV="1">
            <a:off x="385983" y="6328848"/>
            <a:ext cx="281940" cy="289560"/>
          </a:xfrm>
          <a:prstGeom prst="halfFram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Half Frame 25"/>
          <p:cNvSpPr/>
          <p:nvPr userDrawn="1"/>
        </p:nvSpPr>
        <p:spPr>
          <a:xfrm rot="16200000">
            <a:off x="204861" y="6059435"/>
            <a:ext cx="762000" cy="685800"/>
          </a:xfrm>
          <a:prstGeom prst="halfFrame">
            <a:avLst>
              <a:gd name="adj1" fmla="val 24444"/>
              <a:gd name="adj2" fmla="val 24444"/>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Half Frame 26"/>
          <p:cNvSpPr/>
          <p:nvPr userDrawn="1"/>
        </p:nvSpPr>
        <p:spPr>
          <a:xfrm rot="16200000" flipV="1">
            <a:off x="11448235" y="6261709"/>
            <a:ext cx="381000" cy="281263"/>
          </a:xfrm>
          <a:prstGeom prst="halfFram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Half Frame 27"/>
          <p:cNvSpPr/>
          <p:nvPr userDrawn="1"/>
        </p:nvSpPr>
        <p:spPr>
          <a:xfrm rot="10800000">
            <a:off x="11179071" y="6073331"/>
            <a:ext cx="762000" cy="685800"/>
          </a:xfrm>
          <a:prstGeom prst="halfFrame">
            <a:avLst>
              <a:gd name="adj1" fmla="val 24444"/>
              <a:gd name="adj2" fmla="val 24444"/>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Half Frame 28"/>
          <p:cNvSpPr/>
          <p:nvPr userDrawn="1"/>
        </p:nvSpPr>
        <p:spPr>
          <a:xfrm rot="5400000">
            <a:off x="11217171" y="280676"/>
            <a:ext cx="762000" cy="685800"/>
          </a:xfrm>
          <a:prstGeom prst="halfFrame">
            <a:avLst>
              <a:gd name="adj1" fmla="val 24444"/>
              <a:gd name="adj2" fmla="val 24444"/>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0" name="Picture 29"/>
          <p:cNvPicPr>
            <a:picLocks noChangeAspect="1"/>
          </p:cNvPicPr>
          <p:nvPr userDrawn="1"/>
        </p:nvPicPr>
        <p:blipFill>
          <a:blip r:embed="rId22"/>
          <a:stretch>
            <a:fillRect/>
          </a:stretch>
        </p:blipFill>
        <p:spPr>
          <a:xfrm rot="16200000">
            <a:off x="318491" y="456520"/>
            <a:ext cx="402371" cy="286537"/>
          </a:xfrm>
          <a:prstGeom prst="rect">
            <a:avLst/>
          </a:prstGeom>
        </p:spPr>
      </p:pic>
    </p:spTree>
    <p:extLst>
      <p:ext uri="{BB962C8B-B14F-4D97-AF65-F5344CB8AC3E}">
        <p14:creationId xmlns:p14="http://schemas.microsoft.com/office/powerpoint/2010/main" val="765050811"/>
      </p:ext>
    </p:extLst>
  </p:cSld>
  <p:clrMap bg1="dk1" tx1="lt1" bg2="dk2" tx2="lt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 id="2147483912" r:id="rId13"/>
    <p:sldLayoutId id="2147483913" r:id="rId14"/>
    <p:sldLayoutId id="2147483914" r:id="rId15"/>
    <p:sldLayoutId id="2147483915" r:id="rId16"/>
    <p:sldLayoutId id="2147483916" r:id="rId17"/>
    <p:sldLayoutId id="2147483917" r:id="rId18"/>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mdaminrr@gmail.com" TargetMode="External"/><Relationship Id="rId1" Type="http://schemas.openxmlformats.org/officeDocument/2006/relationships/slideLayout" Target="../slideLayouts/slideLayout1.xml"/><Relationship Id="rId5" Type="http://schemas.openxmlformats.org/officeDocument/2006/relationships/image" Target="../media/image8.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hyperlink" Target="https://bn.wikipedia.org/wiki/%E0%A6%B6%E0%A7%87%E0%A6%96_%E0%A6%95%E0%A6%BE%E0%A6%AE%E0%A6%BE%E0%A6%B2" TargetMode="External"/><Relationship Id="rId3" Type="http://schemas.openxmlformats.org/officeDocument/2006/relationships/hyperlink" Target="https://bn.wikipedia.org/wiki/%E0%A6%AC%E0%A6%BE%E0%A6%82%E0%A6%B2%E0%A6%BE%E0%A6%A6%E0%A7%87%E0%A6%B6" TargetMode="External"/><Relationship Id="rId7" Type="http://schemas.openxmlformats.org/officeDocument/2006/relationships/hyperlink" Target="https://bn.wikipedia.org/wiki/%E0%A6%AE%E0%A7%81%E0%A6%95%E0%A7%8D%E0%A6%A4%E0%A6%BF%E0%A6%AC%E0%A6%BE%E0%A6%B9%E0%A6%BF%E0%A6%A8%E0%A7%80" TargetMode="External"/><Relationship Id="rId2" Type="http://schemas.openxmlformats.org/officeDocument/2006/relationships/hyperlink" Target="https://bn.wikipedia.org/wiki/%E0%A6%AA%E0%A7%82%E0%A6%B0%E0%A7%8D%E0%A6%AC_%E0%A6%AA%E0%A6%BE%E0%A6%95%E0%A6%BF%E0%A6%B8%E0%A7%8D%E0%A6%A4%E0%A6%BE%E0%A6%A8" TargetMode="External"/><Relationship Id="rId1" Type="http://schemas.openxmlformats.org/officeDocument/2006/relationships/slideLayout" Target="../slideLayouts/slideLayout1.xml"/><Relationship Id="rId6" Type="http://schemas.openxmlformats.org/officeDocument/2006/relationships/hyperlink" Target="https://bn.wikipedia.org/wiki/%E0%A6%AE%E0%A7%81%E0%A6%95%E0%A7%8D%E0%A6%A4%E0%A6%BF%E0%A6%AF%E0%A7%81%E0%A6%A6%E0%A7%8D%E0%A6%A7" TargetMode="External"/><Relationship Id="rId11" Type="http://schemas.openxmlformats.org/officeDocument/2006/relationships/hyperlink" Target="https://bn.wikipedia.org/wiki/%E0%A6%B6%E0%A7%87%E0%A6%96_%E0%A6%B0%E0%A7%87%E0%A6%B9%E0%A6%BE%E0%A6%A8%E0%A6%BE" TargetMode="External"/><Relationship Id="rId5" Type="http://schemas.openxmlformats.org/officeDocument/2006/relationships/hyperlink" Target="https://bn.wikipedia.org/wiki/%E0%A6%B6%E0%A7%87%E0%A6%96_%E0%A6%B9%E0%A6%BE%E0%A6%B8%E0%A6%BF%E0%A6%A8%E0%A6%BE" TargetMode="External"/><Relationship Id="rId10" Type="http://schemas.openxmlformats.org/officeDocument/2006/relationships/hyperlink" Target="https://bn.wikipedia.org/wiki/%E0%A6%B6%E0%A7%87%E0%A6%96_%E0%A6%9C%E0%A6%BE%E0%A6%AE%E0%A6%BE%E0%A6%B2" TargetMode="External"/><Relationship Id="rId4" Type="http://schemas.openxmlformats.org/officeDocument/2006/relationships/hyperlink" Target="https://bn.wikipedia.org/wiki/%E0%A6%AA%E0%A7%8D%E0%A6%B0%E0%A6%A7%E0%A6%BE%E0%A6%A8%E0%A6%AE%E0%A6%A8%E0%A7%8D%E0%A6%A4%E0%A7%8D%E0%A6%B0%E0%A7%80" TargetMode="External"/><Relationship Id="rId9" Type="http://schemas.openxmlformats.org/officeDocument/2006/relationships/hyperlink" Target="https://bn.wikipedia.org/wiki/%E0%A6%AC%E0%A6%BE%E0%A6%82%E0%A6%B2%E0%A6%BE%E0%A6%A6%E0%A7%87%E0%A6%B6_%E0%A6%B8%E0%A7%87%E0%A6%A8%E0%A6%BE%E0%A6%AC%E0%A6%BE%E0%A6%B9%E0%A6%BF%E0%A6%A8%E0%A7%8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9.jp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58160" y="0"/>
            <a:ext cx="9727515" cy="64749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7" name="Picture 6">
            <a:extLst>
              <a:ext uri="{FF2B5EF4-FFF2-40B4-BE49-F238E27FC236}">
                <a16:creationId xmlns="" xmlns:a16="http://schemas.microsoft.com/office/drawing/2014/main" id="{9B4F4ED4-8A69-49FD-8920-5FA64DCFED3D}"/>
              </a:ext>
            </a:extLst>
          </p:cNvPr>
          <p:cNvPicPr>
            <a:picLocks noChangeAspect="1"/>
          </p:cNvPicPr>
          <p:nvPr/>
        </p:nvPicPr>
        <p:blipFill>
          <a:blip r:embed="rId3" cstate="print">
            <a:extLst>
              <a:ext uri="{28A0092B-C50C-407E-A947-70E740481C1C}">
                <a14:useLocalDpi xmlns:a14="http://schemas.microsoft.com/office/drawing/2010/main" val="0"/>
              </a:ext>
            </a:extLst>
          </a:blip>
          <a:srcRect t="41232" r="865" b="8846"/>
          <a:stretch>
            <a:fillRect/>
          </a:stretch>
        </p:blipFill>
        <p:spPr>
          <a:xfrm>
            <a:off x="3352800" y="3352800"/>
            <a:ext cx="8636000" cy="2014628"/>
          </a:xfrm>
          <a:custGeom>
            <a:avLst/>
            <a:gdLst/>
            <a:ahLst/>
            <a:cxnLst/>
            <a:rect l="l" t="t" r="r" b="b"/>
            <a:pathLst>
              <a:path w="12086509" h="3423679">
                <a:moveTo>
                  <a:pt x="2282661" y="1870723"/>
                </a:moveTo>
                <a:lnTo>
                  <a:pt x="1518996" y="2280744"/>
                </a:lnTo>
                <a:lnTo>
                  <a:pt x="1800886" y="2419126"/>
                </a:lnTo>
                <a:lnTo>
                  <a:pt x="1795761" y="2419126"/>
                </a:lnTo>
                <a:lnTo>
                  <a:pt x="1862389" y="2465254"/>
                </a:lnTo>
                <a:cubicBezTo>
                  <a:pt x="1876057" y="2465254"/>
                  <a:pt x="1886307" y="2468671"/>
                  <a:pt x="1893141" y="2475504"/>
                </a:cubicBezTo>
                <a:lnTo>
                  <a:pt x="1888016" y="2475504"/>
                </a:lnTo>
                <a:lnTo>
                  <a:pt x="2057150" y="2598511"/>
                </a:lnTo>
                <a:lnTo>
                  <a:pt x="2282661" y="2813772"/>
                </a:lnTo>
                <a:close/>
                <a:moveTo>
                  <a:pt x="6483995" y="830293"/>
                </a:moveTo>
                <a:lnTo>
                  <a:pt x="6678755" y="927673"/>
                </a:lnTo>
                <a:cubicBezTo>
                  <a:pt x="6774427" y="1252274"/>
                  <a:pt x="6880349" y="1521350"/>
                  <a:pt x="6996522" y="1734903"/>
                </a:cubicBezTo>
                <a:cubicBezTo>
                  <a:pt x="7112694" y="1948456"/>
                  <a:pt x="7233992" y="2119298"/>
                  <a:pt x="7360416" y="2247430"/>
                </a:cubicBezTo>
                <a:cubicBezTo>
                  <a:pt x="7486839" y="2375562"/>
                  <a:pt x="7617533" y="2465254"/>
                  <a:pt x="7752499" y="2516506"/>
                </a:cubicBezTo>
                <a:cubicBezTo>
                  <a:pt x="7887464" y="2567759"/>
                  <a:pt x="8021576" y="2593385"/>
                  <a:pt x="8154833" y="2593385"/>
                </a:cubicBezTo>
                <a:cubicBezTo>
                  <a:pt x="8281255" y="2593385"/>
                  <a:pt x="8388886" y="2568613"/>
                  <a:pt x="8477724" y="2519069"/>
                </a:cubicBezTo>
                <a:cubicBezTo>
                  <a:pt x="8566562" y="2469525"/>
                  <a:pt x="8639170" y="2408022"/>
                  <a:pt x="8695548" y="2334559"/>
                </a:cubicBezTo>
                <a:cubicBezTo>
                  <a:pt x="8751926" y="2261097"/>
                  <a:pt x="8793782" y="2182510"/>
                  <a:pt x="8821117" y="2098797"/>
                </a:cubicBezTo>
                <a:cubicBezTo>
                  <a:pt x="8848452" y="2015084"/>
                  <a:pt x="8862119" y="1939060"/>
                  <a:pt x="8862119" y="1870723"/>
                </a:cubicBezTo>
                <a:cubicBezTo>
                  <a:pt x="8862119" y="1812636"/>
                  <a:pt x="8850160" y="1751133"/>
                  <a:pt x="8826243" y="1686213"/>
                </a:cubicBezTo>
                <a:cubicBezTo>
                  <a:pt x="8802324" y="1621293"/>
                  <a:pt x="8769865" y="1560644"/>
                  <a:pt x="8728862" y="1504266"/>
                </a:cubicBezTo>
                <a:cubicBezTo>
                  <a:pt x="8687860" y="1447888"/>
                  <a:pt x="8639170" y="1401760"/>
                  <a:pt x="8582792" y="1365884"/>
                </a:cubicBezTo>
                <a:cubicBezTo>
                  <a:pt x="8526414" y="1330007"/>
                  <a:pt x="8464056" y="1312069"/>
                  <a:pt x="8395720" y="1312069"/>
                </a:cubicBezTo>
                <a:cubicBezTo>
                  <a:pt x="8368385" y="1312069"/>
                  <a:pt x="8347884" y="1313777"/>
                  <a:pt x="8334217" y="1317194"/>
                </a:cubicBezTo>
                <a:cubicBezTo>
                  <a:pt x="8368385" y="1406032"/>
                  <a:pt x="8385469" y="1482911"/>
                  <a:pt x="8385469" y="1547831"/>
                </a:cubicBezTo>
                <a:cubicBezTo>
                  <a:pt x="8385469" y="1623001"/>
                  <a:pt x="8370094" y="1687067"/>
                  <a:pt x="8339342" y="1740028"/>
                </a:cubicBezTo>
                <a:cubicBezTo>
                  <a:pt x="8308590" y="1792990"/>
                  <a:pt x="8271005" y="1835700"/>
                  <a:pt x="8226586" y="1868160"/>
                </a:cubicBezTo>
                <a:cubicBezTo>
                  <a:pt x="8182167" y="1900620"/>
                  <a:pt x="8132623" y="1924538"/>
                  <a:pt x="8077954" y="1939914"/>
                </a:cubicBezTo>
                <a:cubicBezTo>
                  <a:pt x="8023284" y="1955289"/>
                  <a:pt x="7973740" y="1962977"/>
                  <a:pt x="7929321" y="1962977"/>
                </a:cubicBezTo>
                <a:cubicBezTo>
                  <a:pt x="7772145" y="1962977"/>
                  <a:pt x="7648285" y="1914287"/>
                  <a:pt x="7557739" y="1816907"/>
                </a:cubicBezTo>
                <a:cubicBezTo>
                  <a:pt x="7467192" y="1719527"/>
                  <a:pt x="7421919" y="1602500"/>
                  <a:pt x="7421919" y="1465826"/>
                </a:cubicBezTo>
                <a:cubicBezTo>
                  <a:pt x="7421919" y="1407740"/>
                  <a:pt x="7435586" y="1346237"/>
                  <a:pt x="7462921" y="1281317"/>
                </a:cubicBezTo>
                <a:cubicBezTo>
                  <a:pt x="7490256" y="1216397"/>
                  <a:pt x="7531258" y="1155748"/>
                  <a:pt x="7585928" y="1099370"/>
                </a:cubicBezTo>
                <a:cubicBezTo>
                  <a:pt x="7640597" y="1042992"/>
                  <a:pt x="7708080" y="996010"/>
                  <a:pt x="7788376" y="958425"/>
                </a:cubicBezTo>
                <a:cubicBezTo>
                  <a:pt x="7868672" y="920839"/>
                  <a:pt x="7961780" y="902047"/>
                  <a:pt x="8067703" y="902047"/>
                </a:cubicBezTo>
                <a:cubicBezTo>
                  <a:pt x="8132623" y="902047"/>
                  <a:pt x="8223169" y="917423"/>
                  <a:pt x="8339342" y="948174"/>
                </a:cubicBezTo>
                <a:cubicBezTo>
                  <a:pt x="8455515" y="978926"/>
                  <a:pt x="8569979" y="1035304"/>
                  <a:pt x="8682735" y="1117308"/>
                </a:cubicBezTo>
                <a:cubicBezTo>
                  <a:pt x="8795491" y="1199312"/>
                  <a:pt x="8893725" y="1312069"/>
                  <a:pt x="8977438" y="1455576"/>
                </a:cubicBezTo>
                <a:cubicBezTo>
                  <a:pt x="9061150" y="1599083"/>
                  <a:pt x="9103007" y="1785302"/>
                  <a:pt x="9103007" y="2014230"/>
                </a:cubicBezTo>
                <a:cubicBezTo>
                  <a:pt x="9103007" y="2133820"/>
                  <a:pt x="9085069" y="2251701"/>
                  <a:pt x="9049192" y="2367874"/>
                </a:cubicBezTo>
                <a:cubicBezTo>
                  <a:pt x="9013315" y="2484046"/>
                  <a:pt x="8957791" y="2589114"/>
                  <a:pt x="8882620" y="2683078"/>
                </a:cubicBezTo>
                <a:cubicBezTo>
                  <a:pt x="8807449" y="2777041"/>
                  <a:pt x="8714341" y="2853066"/>
                  <a:pt x="8603293" y="2911152"/>
                </a:cubicBezTo>
                <a:cubicBezTo>
                  <a:pt x="8492245" y="2969239"/>
                  <a:pt x="8359843" y="2998282"/>
                  <a:pt x="8206085" y="2998282"/>
                </a:cubicBezTo>
                <a:cubicBezTo>
                  <a:pt x="8154833" y="2998282"/>
                  <a:pt x="8087349" y="2991448"/>
                  <a:pt x="8003637" y="2977781"/>
                </a:cubicBezTo>
                <a:cubicBezTo>
                  <a:pt x="7919924" y="2964114"/>
                  <a:pt x="7827669" y="2933362"/>
                  <a:pt x="7726873" y="2885526"/>
                </a:cubicBezTo>
                <a:cubicBezTo>
                  <a:pt x="7626075" y="2837690"/>
                  <a:pt x="7519299" y="2766791"/>
                  <a:pt x="7406543" y="2672827"/>
                </a:cubicBezTo>
                <a:cubicBezTo>
                  <a:pt x="7293787" y="2578864"/>
                  <a:pt x="7181886" y="2451587"/>
                  <a:pt x="7070838" y="2290995"/>
                </a:cubicBezTo>
                <a:cubicBezTo>
                  <a:pt x="6959790" y="2130403"/>
                  <a:pt x="6853868" y="1931372"/>
                  <a:pt x="6753072" y="1693901"/>
                </a:cubicBezTo>
                <a:cubicBezTo>
                  <a:pt x="6652274" y="1456430"/>
                  <a:pt x="6562582" y="1168561"/>
                  <a:pt x="6483995" y="830293"/>
                </a:cubicBezTo>
                <a:close/>
                <a:moveTo>
                  <a:pt x="9959522" y="748289"/>
                </a:moveTo>
                <a:cubicBezTo>
                  <a:pt x="10089362" y="799542"/>
                  <a:pt x="10210660" y="857628"/>
                  <a:pt x="10323416" y="922548"/>
                </a:cubicBezTo>
                <a:cubicBezTo>
                  <a:pt x="10436172" y="987468"/>
                  <a:pt x="10533552" y="1060930"/>
                  <a:pt x="10615557" y="1142935"/>
                </a:cubicBezTo>
                <a:cubicBezTo>
                  <a:pt x="10697561" y="1224939"/>
                  <a:pt x="10761627" y="1317194"/>
                  <a:pt x="10807754" y="1419699"/>
                </a:cubicBezTo>
                <a:cubicBezTo>
                  <a:pt x="10853882" y="1522204"/>
                  <a:pt x="10876945" y="1636669"/>
                  <a:pt x="10876945" y="1763092"/>
                </a:cubicBezTo>
                <a:cubicBezTo>
                  <a:pt x="10876945" y="1817762"/>
                  <a:pt x="10871820" y="1880973"/>
                  <a:pt x="10861569" y="1952727"/>
                </a:cubicBezTo>
                <a:cubicBezTo>
                  <a:pt x="10964075" y="2031315"/>
                  <a:pt x="11045226" y="2109048"/>
                  <a:pt x="11105020" y="2185927"/>
                </a:cubicBezTo>
                <a:cubicBezTo>
                  <a:pt x="11164815" y="2262806"/>
                  <a:pt x="11220338" y="2342247"/>
                  <a:pt x="11271591" y="2424252"/>
                </a:cubicBezTo>
                <a:lnTo>
                  <a:pt x="11271591" y="748289"/>
                </a:lnTo>
                <a:close/>
                <a:moveTo>
                  <a:pt x="1452368" y="748289"/>
                </a:moveTo>
                <a:cubicBezTo>
                  <a:pt x="1435283" y="748289"/>
                  <a:pt x="1424179" y="757685"/>
                  <a:pt x="1419054" y="776478"/>
                </a:cubicBezTo>
                <a:cubicBezTo>
                  <a:pt x="1413928" y="795271"/>
                  <a:pt x="1411365" y="813209"/>
                  <a:pt x="1411365" y="830293"/>
                </a:cubicBezTo>
                <a:cubicBezTo>
                  <a:pt x="1411365" y="888380"/>
                  <a:pt x="1430158" y="949883"/>
                  <a:pt x="1467743" y="1014803"/>
                </a:cubicBezTo>
                <a:cubicBezTo>
                  <a:pt x="1505329" y="1079723"/>
                  <a:pt x="1554019" y="1141226"/>
                  <a:pt x="1613814" y="1199312"/>
                </a:cubicBezTo>
                <a:cubicBezTo>
                  <a:pt x="1673608" y="1257399"/>
                  <a:pt x="1737674" y="1305235"/>
                  <a:pt x="1806011" y="1342820"/>
                </a:cubicBezTo>
                <a:cubicBezTo>
                  <a:pt x="1874348" y="1380405"/>
                  <a:pt x="1939268" y="1399198"/>
                  <a:pt x="2000771" y="1399198"/>
                </a:cubicBezTo>
                <a:cubicBezTo>
                  <a:pt x="2038357" y="1399198"/>
                  <a:pt x="2078505" y="1392364"/>
                  <a:pt x="2121215" y="1378697"/>
                </a:cubicBezTo>
                <a:cubicBezTo>
                  <a:pt x="2163926" y="1365030"/>
                  <a:pt x="2203220" y="1345383"/>
                  <a:pt x="2239096" y="1319756"/>
                </a:cubicBezTo>
                <a:cubicBezTo>
                  <a:pt x="2274973" y="1294130"/>
                  <a:pt x="2304871" y="1262524"/>
                  <a:pt x="2328789" y="1224939"/>
                </a:cubicBezTo>
                <a:cubicBezTo>
                  <a:pt x="2352706" y="1187354"/>
                  <a:pt x="2364666" y="1142935"/>
                  <a:pt x="2364666" y="1091682"/>
                </a:cubicBezTo>
                <a:lnTo>
                  <a:pt x="2364666" y="1045554"/>
                </a:lnTo>
                <a:cubicBezTo>
                  <a:pt x="2364666" y="977217"/>
                  <a:pt x="2353561" y="925965"/>
                  <a:pt x="2331352" y="891796"/>
                </a:cubicBezTo>
                <a:cubicBezTo>
                  <a:pt x="2309142" y="857628"/>
                  <a:pt x="2277536" y="816626"/>
                  <a:pt x="2236534" y="768790"/>
                </a:cubicBezTo>
                <a:lnTo>
                  <a:pt x="2236534" y="763665"/>
                </a:lnTo>
                <a:lnTo>
                  <a:pt x="2226283" y="748289"/>
                </a:lnTo>
                <a:close/>
                <a:moveTo>
                  <a:pt x="5775760" y="5125"/>
                </a:moveTo>
                <a:cubicBezTo>
                  <a:pt x="5857763" y="42710"/>
                  <a:pt x="5914996" y="104213"/>
                  <a:pt x="5947456" y="189635"/>
                </a:cubicBezTo>
                <a:cubicBezTo>
                  <a:pt x="5979916" y="275056"/>
                  <a:pt x="6004688" y="353643"/>
                  <a:pt x="6021772" y="425397"/>
                </a:cubicBezTo>
                <a:cubicBezTo>
                  <a:pt x="6028606" y="442481"/>
                  <a:pt x="6032023" y="456149"/>
                  <a:pt x="6032023" y="466399"/>
                </a:cubicBezTo>
                <a:cubicBezTo>
                  <a:pt x="6032023" y="476650"/>
                  <a:pt x="6035440" y="488609"/>
                  <a:pt x="6042273" y="502276"/>
                </a:cubicBezTo>
                <a:lnTo>
                  <a:pt x="6243107" y="502276"/>
                </a:lnTo>
                <a:lnTo>
                  <a:pt x="6283161" y="502276"/>
                </a:lnTo>
                <a:lnTo>
                  <a:pt x="9195857" y="502276"/>
                </a:lnTo>
                <a:lnTo>
                  <a:pt x="9215763" y="502276"/>
                </a:lnTo>
                <a:lnTo>
                  <a:pt x="11896874" y="502276"/>
                </a:lnTo>
                <a:lnTo>
                  <a:pt x="12086509" y="748289"/>
                </a:lnTo>
                <a:lnTo>
                  <a:pt x="11538105" y="748289"/>
                </a:lnTo>
                <a:lnTo>
                  <a:pt x="11538105" y="3423679"/>
                </a:lnTo>
                <a:lnTo>
                  <a:pt x="11379222" y="3249420"/>
                </a:lnTo>
                <a:cubicBezTo>
                  <a:pt x="11379222" y="3194751"/>
                  <a:pt x="11363846" y="3117017"/>
                  <a:pt x="11333094" y="3016220"/>
                </a:cubicBezTo>
                <a:cubicBezTo>
                  <a:pt x="11302343" y="2915423"/>
                  <a:pt x="11259632" y="2812064"/>
                  <a:pt x="11204962" y="2706141"/>
                </a:cubicBezTo>
                <a:cubicBezTo>
                  <a:pt x="11150294" y="2600219"/>
                  <a:pt x="11085373" y="2502839"/>
                  <a:pt x="11010202" y="2414001"/>
                </a:cubicBezTo>
                <a:cubicBezTo>
                  <a:pt x="10935032" y="2325163"/>
                  <a:pt x="10853028" y="2265368"/>
                  <a:pt x="10764189" y="2234617"/>
                </a:cubicBezTo>
                <a:cubicBezTo>
                  <a:pt x="10747105" y="2296120"/>
                  <a:pt x="10720625" y="2351644"/>
                  <a:pt x="10684748" y="2401188"/>
                </a:cubicBezTo>
                <a:cubicBezTo>
                  <a:pt x="10648871" y="2450732"/>
                  <a:pt x="10608723" y="2493443"/>
                  <a:pt x="10564304" y="2529320"/>
                </a:cubicBezTo>
                <a:cubicBezTo>
                  <a:pt x="10519884" y="2565196"/>
                  <a:pt x="10472049" y="2593385"/>
                  <a:pt x="10420796" y="2613887"/>
                </a:cubicBezTo>
                <a:cubicBezTo>
                  <a:pt x="10369544" y="2634388"/>
                  <a:pt x="10319999" y="2644638"/>
                  <a:pt x="10272164" y="2644638"/>
                </a:cubicBezTo>
                <a:cubicBezTo>
                  <a:pt x="10149157" y="2644638"/>
                  <a:pt x="10043235" y="2603636"/>
                  <a:pt x="9954397" y="2521632"/>
                </a:cubicBezTo>
                <a:cubicBezTo>
                  <a:pt x="9865559" y="2439627"/>
                  <a:pt x="9821140" y="2342247"/>
                  <a:pt x="9821140" y="2229491"/>
                </a:cubicBezTo>
                <a:cubicBezTo>
                  <a:pt x="9821140" y="2185072"/>
                  <a:pt x="9830536" y="2135528"/>
                  <a:pt x="9849329" y="2080859"/>
                </a:cubicBezTo>
                <a:cubicBezTo>
                  <a:pt x="9868122" y="2026189"/>
                  <a:pt x="9898874" y="1975791"/>
                  <a:pt x="9941584" y="1929663"/>
                </a:cubicBezTo>
                <a:cubicBezTo>
                  <a:pt x="9984294" y="1883536"/>
                  <a:pt x="10038109" y="1844242"/>
                  <a:pt x="10103030" y="1811782"/>
                </a:cubicBezTo>
                <a:cubicBezTo>
                  <a:pt x="10167950" y="1779322"/>
                  <a:pt x="10246537" y="1763092"/>
                  <a:pt x="10338792" y="1763092"/>
                </a:cubicBezTo>
                <a:cubicBezTo>
                  <a:pt x="10376377" y="1763092"/>
                  <a:pt x="10412254" y="1764801"/>
                  <a:pt x="10446423" y="1768217"/>
                </a:cubicBezTo>
                <a:cubicBezTo>
                  <a:pt x="10480592" y="1771634"/>
                  <a:pt x="10518176" y="1778468"/>
                  <a:pt x="10559179" y="1788718"/>
                </a:cubicBezTo>
                <a:cubicBezTo>
                  <a:pt x="10572846" y="1778468"/>
                  <a:pt x="10583097" y="1759675"/>
                  <a:pt x="10589930" y="1732340"/>
                </a:cubicBezTo>
                <a:cubicBezTo>
                  <a:pt x="10596765" y="1705006"/>
                  <a:pt x="10600181" y="1674254"/>
                  <a:pt x="10600181" y="1640085"/>
                </a:cubicBezTo>
                <a:cubicBezTo>
                  <a:pt x="10600181" y="1534163"/>
                  <a:pt x="10571992" y="1446180"/>
                  <a:pt x="10515614" y="1376134"/>
                </a:cubicBezTo>
                <a:cubicBezTo>
                  <a:pt x="10459236" y="1306089"/>
                  <a:pt x="10388337" y="1248857"/>
                  <a:pt x="10302915" y="1204438"/>
                </a:cubicBezTo>
                <a:cubicBezTo>
                  <a:pt x="10217494" y="1160019"/>
                  <a:pt x="10125239" y="1124996"/>
                  <a:pt x="10026151" y="1099370"/>
                </a:cubicBezTo>
                <a:cubicBezTo>
                  <a:pt x="9927063" y="1073743"/>
                  <a:pt x="9834808" y="1052388"/>
                  <a:pt x="9749386" y="1035304"/>
                </a:cubicBezTo>
                <a:cubicBezTo>
                  <a:pt x="9698133" y="1025053"/>
                  <a:pt x="9650298" y="1015657"/>
                  <a:pt x="9605879" y="1007115"/>
                </a:cubicBezTo>
                <a:cubicBezTo>
                  <a:pt x="9561460" y="998573"/>
                  <a:pt x="9520458" y="987468"/>
                  <a:pt x="9482872" y="973801"/>
                </a:cubicBezTo>
                <a:lnTo>
                  <a:pt x="9400868" y="748289"/>
                </a:lnTo>
                <a:lnTo>
                  <a:pt x="9395147" y="748289"/>
                </a:lnTo>
                <a:lnTo>
                  <a:pt x="9364991" y="748289"/>
                </a:lnTo>
                <a:lnTo>
                  <a:pt x="6477921" y="748289"/>
                </a:lnTo>
                <a:lnTo>
                  <a:pt x="6412241" y="748289"/>
                </a:lnTo>
                <a:lnTo>
                  <a:pt x="6047398" y="748289"/>
                </a:lnTo>
                <a:lnTo>
                  <a:pt x="6047398" y="3413429"/>
                </a:lnTo>
                <a:lnTo>
                  <a:pt x="5775760" y="3167416"/>
                </a:lnTo>
                <a:lnTo>
                  <a:pt x="5775760" y="1701589"/>
                </a:lnTo>
                <a:cubicBezTo>
                  <a:pt x="5775760" y="1664003"/>
                  <a:pt x="5761238" y="1605063"/>
                  <a:pt x="5732195" y="1524767"/>
                </a:cubicBezTo>
                <a:cubicBezTo>
                  <a:pt x="5703151" y="1444471"/>
                  <a:pt x="5654461" y="1361613"/>
                  <a:pt x="5586124" y="1276191"/>
                </a:cubicBezTo>
                <a:cubicBezTo>
                  <a:pt x="5569040" y="1235189"/>
                  <a:pt x="5538289" y="1191625"/>
                  <a:pt x="5493869" y="1145497"/>
                </a:cubicBezTo>
                <a:cubicBezTo>
                  <a:pt x="5449451" y="1099370"/>
                  <a:pt x="5398198" y="1055805"/>
                  <a:pt x="5340111" y="1014803"/>
                </a:cubicBezTo>
                <a:cubicBezTo>
                  <a:pt x="5282025" y="973801"/>
                  <a:pt x="5220522" y="940486"/>
                  <a:pt x="5155602" y="914860"/>
                </a:cubicBezTo>
                <a:cubicBezTo>
                  <a:pt x="5090682" y="889234"/>
                  <a:pt x="5029179" y="876421"/>
                  <a:pt x="4971093" y="876421"/>
                </a:cubicBezTo>
                <a:cubicBezTo>
                  <a:pt x="4875421" y="876421"/>
                  <a:pt x="4785728" y="900338"/>
                  <a:pt x="4702016" y="948174"/>
                </a:cubicBezTo>
                <a:cubicBezTo>
                  <a:pt x="4618304" y="996010"/>
                  <a:pt x="4552529" y="1074598"/>
                  <a:pt x="4504693" y="1183937"/>
                </a:cubicBezTo>
                <a:cubicBezTo>
                  <a:pt x="4566197" y="1166852"/>
                  <a:pt x="4631116" y="1158310"/>
                  <a:pt x="4699453" y="1158310"/>
                </a:cubicBezTo>
                <a:cubicBezTo>
                  <a:pt x="4904464" y="1158310"/>
                  <a:pt x="5048825" y="1195896"/>
                  <a:pt x="5132538" y="1271066"/>
                </a:cubicBezTo>
                <a:cubicBezTo>
                  <a:pt x="5216251" y="1346237"/>
                  <a:pt x="5258107" y="1450451"/>
                  <a:pt x="5258107" y="1583708"/>
                </a:cubicBezTo>
                <a:cubicBezTo>
                  <a:pt x="5258107" y="1658878"/>
                  <a:pt x="5218814" y="1775051"/>
                  <a:pt x="5140226" y="1932226"/>
                </a:cubicBezTo>
                <a:cubicBezTo>
                  <a:pt x="5061638" y="2089401"/>
                  <a:pt x="4938632" y="2260243"/>
                  <a:pt x="4771207" y="2444753"/>
                </a:cubicBezTo>
                <a:lnTo>
                  <a:pt x="4448316" y="2075733"/>
                </a:lnTo>
                <a:lnTo>
                  <a:pt x="4484192" y="2055232"/>
                </a:lnTo>
                <a:cubicBezTo>
                  <a:pt x="4511527" y="2034731"/>
                  <a:pt x="4549112" y="2004834"/>
                  <a:pt x="4596948" y="1965540"/>
                </a:cubicBezTo>
                <a:cubicBezTo>
                  <a:pt x="4644784" y="1926246"/>
                  <a:pt x="4697745" y="1875848"/>
                  <a:pt x="4755831" y="1814345"/>
                </a:cubicBezTo>
                <a:cubicBezTo>
                  <a:pt x="4834418" y="1732340"/>
                  <a:pt x="4890796" y="1661441"/>
                  <a:pt x="4924965" y="1601646"/>
                </a:cubicBezTo>
                <a:cubicBezTo>
                  <a:pt x="4959133" y="1541851"/>
                  <a:pt x="4976217" y="1498287"/>
                  <a:pt x="4976217" y="1470952"/>
                </a:cubicBezTo>
                <a:cubicBezTo>
                  <a:pt x="4976217" y="1416282"/>
                  <a:pt x="4940340" y="1388947"/>
                  <a:pt x="4868587" y="1388947"/>
                </a:cubicBezTo>
                <a:cubicBezTo>
                  <a:pt x="4858336" y="1388947"/>
                  <a:pt x="4834418" y="1397490"/>
                  <a:pt x="4796833" y="1414574"/>
                </a:cubicBezTo>
                <a:cubicBezTo>
                  <a:pt x="4759247" y="1431658"/>
                  <a:pt x="4716538" y="1450451"/>
                  <a:pt x="4668702" y="1470952"/>
                </a:cubicBezTo>
                <a:cubicBezTo>
                  <a:pt x="4610615" y="1498287"/>
                  <a:pt x="4558509" y="1523913"/>
                  <a:pt x="4512382" y="1547831"/>
                </a:cubicBezTo>
                <a:cubicBezTo>
                  <a:pt x="4466254" y="1571749"/>
                  <a:pt x="4426106" y="1583708"/>
                  <a:pt x="4391938" y="1583708"/>
                </a:cubicBezTo>
                <a:cubicBezTo>
                  <a:pt x="4323600" y="1583708"/>
                  <a:pt x="4268931" y="1571749"/>
                  <a:pt x="4227929" y="1547831"/>
                </a:cubicBezTo>
                <a:cubicBezTo>
                  <a:pt x="4186927" y="1523913"/>
                  <a:pt x="4154466" y="1494015"/>
                  <a:pt x="4130549" y="1458138"/>
                </a:cubicBezTo>
                <a:cubicBezTo>
                  <a:pt x="4106631" y="1422262"/>
                  <a:pt x="4090400" y="1382968"/>
                  <a:pt x="4081859" y="1340257"/>
                </a:cubicBezTo>
                <a:cubicBezTo>
                  <a:pt x="4073316" y="1297547"/>
                  <a:pt x="4069046" y="1259107"/>
                  <a:pt x="4069046" y="1224939"/>
                </a:cubicBezTo>
                <a:cubicBezTo>
                  <a:pt x="4069046" y="1173686"/>
                  <a:pt x="4078442" y="1119017"/>
                  <a:pt x="4097235" y="1060930"/>
                </a:cubicBezTo>
                <a:cubicBezTo>
                  <a:pt x="4116026" y="1002844"/>
                  <a:pt x="4147633" y="944758"/>
                  <a:pt x="4192052" y="886671"/>
                </a:cubicBezTo>
                <a:cubicBezTo>
                  <a:pt x="4253555" y="804667"/>
                  <a:pt x="4320184" y="740601"/>
                  <a:pt x="4391938" y="694474"/>
                </a:cubicBezTo>
                <a:cubicBezTo>
                  <a:pt x="4463691" y="648346"/>
                  <a:pt x="4532882" y="614178"/>
                  <a:pt x="4599511" y="591968"/>
                </a:cubicBezTo>
                <a:cubicBezTo>
                  <a:pt x="4666139" y="569759"/>
                  <a:pt x="4725934" y="555237"/>
                  <a:pt x="4778894" y="548403"/>
                </a:cubicBezTo>
                <a:cubicBezTo>
                  <a:pt x="4831856" y="541570"/>
                  <a:pt x="4872003" y="538153"/>
                  <a:pt x="4899338" y="538153"/>
                </a:cubicBezTo>
                <a:lnTo>
                  <a:pt x="4930090" y="538153"/>
                </a:lnTo>
                <a:cubicBezTo>
                  <a:pt x="5032596" y="541570"/>
                  <a:pt x="5124851" y="563779"/>
                  <a:pt x="5206854" y="604781"/>
                </a:cubicBezTo>
                <a:cubicBezTo>
                  <a:pt x="5288859" y="645784"/>
                  <a:pt x="5364030" y="697891"/>
                  <a:pt x="5432366" y="761102"/>
                </a:cubicBezTo>
                <a:cubicBezTo>
                  <a:pt x="5500703" y="824314"/>
                  <a:pt x="5563061" y="896922"/>
                  <a:pt x="5619438" y="978926"/>
                </a:cubicBezTo>
                <a:cubicBezTo>
                  <a:pt x="5675816" y="1060930"/>
                  <a:pt x="5727924" y="1146351"/>
                  <a:pt x="5775760" y="1235189"/>
                </a:cubicBezTo>
                <a:close/>
                <a:moveTo>
                  <a:pt x="3226985" y="0"/>
                </a:moveTo>
                <a:cubicBezTo>
                  <a:pt x="3295322" y="41002"/>
                  <a:pt x="3347429" y="104213"/>
                  <a:pt x="3383306" y="189635"/>
                </a:cubicBezTo>
                <a:cubicBezTo>
                  <a:pt x="3419183" y="275056"/>
                  <a:pt x="3445663" y="351935"/>
                  <a:pt x="3462747" y="420272"/>
                </a:cubicBezTo>
                <a:lnTo>
                  <a:pt x="3488374" y="502276"/>
                </a:lnTo>
                <a:lnTo>
                  <a:pt x="3872769" y="502276"/>
                </a:lnTo>
                <a:lnTo>
                  <a:pt x="4067529" y="748289"/>
                </a:lnTo>
                <a:lnTo>
                  <a:pt x="3493499" y="748289"/>
                </a:lnTo>
                <a:lnTo>
                  <a:pt x="3493499" y="3413429"/>
                </a:lnTo>
                <a:lnTo>
                  <a:pt x="3226985" y="3167416"/>
                </a:lnTo>
                <a:lnTo>
                  <a:pt x="3226985" y="1148060"/>
                </a:lnTo>
                <a:cubicBezTo>
                  <a:pt x="3226985" y="1124142"/>
                  <a:pt x="3217589" y="1091682"/>
                  <a:pt x="3198796" y="1050680"/>
                </a:cubicBezTo>
                <a:cubicBezTo>
                  <a:pt x="3180004" y="1009678"/>
                  <a:pt x="3156940" y="968675"/>
                  <a:pt x="3129605" y="927673"/>
                </a:cubicBezTo>
                <a:cubicBezTo>
                  <a:pt x="3102270" y="886671"/>
                  <a:pt x="3074081" y="849086"/>
                  <a:pt x="3045038" y="814917"/>
                </a:cubicBezTo>
                <a:cubicBezTo>
                  <a:pt x="3015995" y="780749"/>
                  <a:pt x="2989514" y="758539"/>
                  <a:pt x="2965596" y="748289"/>
                </a:cubicBezTo>
                <a:lnTo>
                  <a:pt x="2954071" y="748289"/>
                </a:lnTo>
                <a:lnTo>
                  <a:pt x="2740085" y="748289"/>
                </a:lnTo>
                <a:lnTo>
                  <a:pt x="2513299" y="748289"/>
                </a:lnTo>
                <a:cubicBezTo>
                  <a:pt x="2550884" y="806375"/>
                  <a:pt x="2581635" y="872149"/>
                  <a:pt x="2605553" y="945612"/>
                </a:cubicBezTo>
                <a:cubicBezTo>
                  <a:pt x="2629471" y="1019074"/>
                  <a:pt x="2641430" y="1089973"/>
                  <a:pt x="2641430" y="1158310"/>
                </a:cubicBezTo>
                <a:cubicBezTo>
                  <a:pt x="2641430" y="1185645"/>
                  <a:pt x="2639722" y="1212980"/>
                  <a:pt x="2636305" y="1240315"/>
                </a:cubicBezTo>
                <a:cubicBezTo>
                  <a:pt x="2632888" y="1267649"/>
                  <a:pt x="2627763" y="1294984"/>
                  <a:pt x="2620929" y="1322319"/>
                </a:cubicBezTo>
                <a:cubicBezTo>
                  <a:pt x="2620929" y="1322319"/>
                  <a:pt x="2622637" y="1320611"/>
                  <a:pt x="2626054" y="1317194"/>
                </a:cubicBezTo>
                <a:cubicBezTo>
                  <a:pt x="2619221" y="1324027"/>
                  <a:pt x="2615804" y="1329153"/>
                  <a:pt x="2615804" y="1332569"/>
                </a:cubicBezTo>
                <a:lnTo>
                  <a:pt x="2574802" y="1445325"/>
                </a:lnTo>
                <a:cubicBezTo>
                  <a:pt x="2571385" y="1458993"/>
                  <a:pt x="2566259" y="1469243"/>
                  <a:pt x="2559425" y="1476077"/>
                </a:cubicBezTo>
                <a:cubicBezTo>
                  <a:pt x="2559425" y="1479494"/>
                  <a:pt x="2557717" y="1481202"/>
                  <a:pt x="2554300" y="1481202"/>
                </a:cubicBezTo>
                <a:lnTo>
                  <a:pt x="2554300" y="1491453"/>
                </a:lnTo>
                <a:lnTo>
                  <a:pt x="2549175" y="3387802"/>
                </a:lnTo>
                <a:lnTo>
                  <a:pt x="2421044" y="3305798"/>
                </a:lnTo>
                <a:lnTo>
                  <a:pt x="2400542" y="3249420"/>
                </a:lnTo>
                <a:cubicBezTo>
                  <a:pt x="2397126" y="3239169"/>
                  <a:pt x="2393709" y="3232336"/>
                  <a:pt x="2390292" y="3228919"/>
                </a:cubicBezTo>
                <a:cubicBezTo>
                  <a:pt x="2386875" y="3225502"/>
                  <a:pt x="2383458" y="3222085"/>
                  <a:pt x="2380042" y="3218668"/>
                </a:cubicBezTo>
                <a:lnTo>
                  <a:pt x="2303163" y="3100787"/>
                </a:lnTo>
                <a:lnTo>
                  <a:pt x="2303163" y="3111038"/>
                </a:lnTo>
                <a:lnTo>
                  <a:pt x="2087901" y="2900902"/>
                </a:lnTo>
                <a:cubicBezTo>
                  <a:pt x="2081067" y="2900902"/>
                  <a:pt x="2074234" y="2897485"/>
                  <a:pt x="2067400" y="2890651"/>
                </a:cubicBezTo>
                <a:lnTo>
                  <a:pt x="2052024" y="2865025"/>
                </a:lnTo>
                <a:lnTo>
                  <a:pt x="1970020" y="2798396"/>
                </a:lnTo>
                <a:cubicBezTo>
                  <a:pt x="1963186" y="2791563"/>
                  <a:pt x="1950373" y="2783020"/>
                  <a:pt x="1931581" y="2772770"/>
                </a:cubicBezTo>
                <a:cubicBezTo>
                  <a:pt x="1912788" y="2762519"/>
                  <a:pt x="1877765" y="2740310"/>
                  <a:pt x="1826512" y="2706141"/>
                </a:cubicBezTo>
                <a:cubicBezTo>
                  <a:pt x="1778676" y="2685640"/>
                  <a:pt x="1739383" y="2668556"/>
                  <a:pt x="1708631" y="2654889"/>
                </a:cubicBezTo>
                <a:cubicBezTo>
                  <a:pt x="1677880" y="2641221"/>
                  <a:pt x="1650545" y="2630117"/>
                  <a:pt x="1626627" y="2621574"/>
                </a:cubicBezTo>
                <a:cubicBezTo>
                  <a:pt x="1602709" y="2613032"/>
                  <a:pt x="1581354" y="2606199"/>
                  <a:pt x="1562561" y="2601073"/>
                </a:cubicBezTo>
                <a:cubicBezTo>
                  <a:pt x="1543769" y="2595948"/>
                  <a:pt x="1522413" y="2591677"/>
                  <a:pt x="1498495" y="2588260"/>
                </a:cubicBezTo>
                <a:cubicBezTo>
                  <a:pt x="1460910" y="2584844"/>
                  <a:pt x="1435283" y="2583989"/>
                  <a:pt x="1421616" y="2585698"/>
                </a:cubicBezTo>
                <a:cubicBezTo>
                  <a:pt x="1407949" y="2587406"/>
                  <a:pt x="1387448" y="2586552"/>
                  <a:pt x="1360113" y="2583135"/>
                </a:cubicBezTo>
                <a:cubicBezTo>
                  <a:pt x="1353279" y="2583135"/>
                  <a:pt x="1348154" y="2583135"/>
                  <a:pt x="1344737" y="2583135"/>
                </a:cubicBezTo>
                <a:cubicBezTo>
                  <a:pt x="1341320" y="2583135"/>
                  <a:pt x="1334487" y="2588260"/>
                  <a:pt x="1324236" y="2598511"/>
                </a:cubicBezTo>
                <a:lnTo>
                  <a:pt x="1042346" y="2249992"/>
                </a:lnTo>
                <a:lnTo>
                  <a:pt x="1872640" y="1763092"/>
                </a:lnTo>
                <a:cubicBezTo>
                  <a:pt x="1800886" y="1735757"/>
                  <a:pt x="1730841" y="1695609"/>
                  <a:pt x="1662504" y="1642648"/>
                </a:cubicBezTo>
                <a:cubicBezTo>
                  <a:pt x="1594167" y="1589687"/>
                  <a:pt x="1530955" y="1530747"/>
                  <a:pt x="1472869" y="1465826"/>
                </a:cubicBezTo>
                <a:cubicBezTo>
                  <a:pt x="1414782" y="1400906"/>
                  <a:pt x="1363530" y="1331715"/>
                  <a:pt x="1319111" y="1258253"/>
                </a:cubicBezTo>
                <a:cubicBezTo>
                  <a:pt x="1274692" y="1184791"/>
                  <a:pt x="1240523" y="1113891"/>
                  <a:pt x="1216605" y="1045554"/>
                </a:cubicBezTo>
                <a:cubicBezTo>
                  <a:pt x="1158519" y="1127559"/>
                  <a:pt x="1107266" y="1205292"/>
                  <a:pt x="1062847" y="1278754"/>
                </a:cubicBezTo>
                <a:cubicBezTo>
                  <a:pt x="1018428" y="1352216"/>
                  <a:pt x="980843" y="1414574"/>
                  <a:pt x="950091" y="1465826"/>
                </a:cubicBezTo>
                <a:lnTo>
                  <a:pt x="950091" y="1460701"/>
                </a:lnTo>
                <a:cubicBezTo>
                  <a:pt x="898839" y="1552956"/>
                  <a:pt x="853565" y="1624710"/>
                  <a:pt x="814272" y="1675962"/>
                </a:cubicBezTo>
                <a:cubicBezTo>
                  <a:pt x="774978" y="1727215"/>
                  <a:pt x="729705" y="1752841"/>
                  <a:pt x="678452" y="1752841"/>
                </a:cubicBezTo>
                <a:cubicBezTo>
                  <a:pt x="623783" y="1752841"/>
                  <a:pt x="543487" y="1716965"/>
                  <a:pt x="437564" y="1645211"/>
                </a:cubicBezTo>
                <a:cubicBezTo>
                  <a:pt x="331642" y="1573457"/>
                  <a:pt x="225720" y="1440200"/>
                  <a:pt x="119798" y="1245440"/>
                </a:cubicBezTo>
                <a:lnTo>
                  <a:pt x="309433" y="1158310"/>
                </a:lnTo>
                <a:cubicBezTo>
                  <a:pt x="333351" y="1212980"/>
                  <a:pt x="365811" y="1265087"/>
                  <a:pt x="406813" y="1314631"/>
                </a:cubicBezTo>
                <a:cubicBezTo>
                  <a:pt x="447815" y="1364175"/>
                  <a:pt x="481983" y="1388947"/>
                  <a:pt x="509318" y="1388947"/>
                </a:cubicBezTo>
                <a:cubicBezTo>
                  <a:pt x="557154" y="1388947"/>
                  <a:pt x="598156" y="1364175"/>
                  <a:pt x="632324" y="1314631"/>
                </a:cubicBezTo>
                <a:cubicBezTo>
                  <a:pt x="666493" y="1265087"/>
                  <a:pt x="702370" y="1206146"/>
                  <a:pt x="739955" y="1137809"/>
                </a:cubicBezTo>
                <a:cubicBezTo>
                  <a:pt x="777540" y="1076306"/>
                  <a:pt x="815980" y="1012240"/>
                  <a:pt x="855274" y="945612"/>
                </a:cubicBezTo>
                <a:cubicBezTo>
                  <a:pt x="894568" y="878983"/>
                  <a:pt x="944966" y="813209"/>
                  <a:pt x="1006469" y="748289"/>
                </a:cubicBezTo>
                <a:lnTo>
                  <a:pt x="1917" y="748289"/>
                </a:lnTo>
                <a:lnTo>
                  <a:pt x="0" y="745502"/>
                </a:lnTo>
                <a:lnTo>
                  <a:pt x="0" y="502276"/>
                </a:lnTo>
                <a:lnTo>
                  <a:pt x="2545325" y="502276"/>
                </a:lnTo>
                <a:lnTo>
                  <a:pt x="2743935" y="502276"/>
                </a:lnTo>
                <a:lnTo>
                  <a:pt x="3006598" y="502276"/>
                </a:lnTo>
                <a:cubicBezTo>
                  <a:pt x="3071518" y="550112"/>
                  <a:pt x="3120208" y="587697"/>
                  <a:pt x="3152669" y="615032"/>
                </a:cubicBezTo>
                <a:cubicBezTo>
                  <a:pt x="3185129" y="642367"/>
                  <a:pt x="3209901" y="674827"/>
                  <a:pt x="3226985" y="712412"/>
                </a:cubicBezTo>
                <a:close/>
              </a:path>
            </a:pathLst>
          </a:custGeom>
        </p:spPr>
      </p:pic>
    </p:spTree>
    <p:extLst>
      <p:ext uri="{BB962C8B-B14F-4D97-AF65-F5344CB8AC3E}">
        <p14:creationId xmlns:p14="http://schemas.microsoft.com/office/powerpoint/2010/main" val="3531204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5038109" y="633381"/>
            <a:ext cx="6997128" cy="5248804"/>
            <a:chOff x="8605437" y="529026"/>
            <a:chExt cx="6387574" cy="4893386"/>
          </a:xfrm>
        </p:grpSpPr>
        <p:sp>
          <p:nvSpPr>
            <p:cNvPr id="14" name="Snip Single Corner Rectangle 13"/>
            <p:cNvSpPr/>
            <p:nvPr/>
          </p:nvSpPr>
          <p:spPr>
            <a:xfrm>
              <a:off x="8605437" y="2195435"/>
              <a:ext cx="6387574" cy="3226977"/>
            </a:xfrm>
            <a:prstGeom prst="snip1Rect">
              <a:avLst>
                <a:gd name="adj" fmla="val 23090"/>
              </a:avLst>
            </a:prstGeom>
            <a:gradFill flip="none" rotWithShape="1">
              <a:gsLst>
                <a:gs pos="0">
                  <a:srgbClr val="6DFFAF">
                    <a:tint val="66000"/>
                    <a:satMod val="160000"/>
                  </a:srgbClr>
                </a:gs>
                <a:gs pos="50000">
                  <a:srgbClr val="6DFFAF">
                    <a:tint val="44500"/>
                    <a:satMod val="160000"/>
                  </a:srgbClr>
                </a:gs>
                <a:gs pos="100000">
                  <a:srgbClr val="6DFFAF">
                    <a:tint val="23500"/>
                    <a:satMod val="160000"/>
                  </a:srgbClr>
                </a:gs>
              </a:gsLst>
              <a:path path="circle">
                <a:fillToRect l="50000" t="50000" r="50000" b="50000"/>
              </a:path>
              <a:tileRect/>
            </a:gradFill>
            <a:ln>
              <a:solidFill>
                <a:srgbClr val="C935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err="1" smtClean="0">
                  <a:ln w="1905"/>
                  <a:solidFill>
                    <a:srgbClr val="002060"/>
                  </a:solidFill>
                  <a:effectLst>
                    <a:innerShdw blurRad="69850" dist="43180" dir="5400000">
                      <a:srgbClr val="000000">
                        <a:alpha val="65000"/>
                      </a:srgbClr>
                    </a:innerShdw>
                  </a:effectLst>
                  <a:latin typeface="NikoshBAN" pitchFamily="2" charset="0"/>
                  <a:cs typeface="NikoshBAN" pitchFamily="2" charset="0"/>
                </a:rPr>
                <a:t>মো</a:t>
              </a:r>
              <a:r>
                <a:rPr lang="en-US" sz="4000" b="1" dirty="0" smtClean="0">
                  <a:ln w="1905"/>
                  <a:solidFill>
                    <a:srgbClr val="002060"/>
                  </a:solidFill>
                  <a:effectLst>
                    <a:innerShdw blurRad="69850" dist="43180" dir="5400000">
                      <a:srgbClr val="000000">
                        <a:alpha val="65000"/>
                      </a:srgbClr>
                    </a:innerShdw>
                  </a:effectLst>
                  <a:latin typeface="NikoshBAN" pitchFamily="2" charset="0"/>
                  <a:cs typeface="NikoshBAN" pitchFamily="2" charset="0"/>
                </a:rPr>
                <a:t>: </a:t>
              </a:r>
              <a:r>
                <a:rPr lang="en-US" sz="4000" b="1" dirty="0" err="1" smtClean="0">
                  <a:ln w="1905"/>
                  <a:solidFill>
                    <a:srgbClr val="002060"/>
                  </a:solidFill>
                  <a:effectLst>
                    <a:innerShdw blurRad="69850" dist="43180" dir="5400000">
                      <a:srgbClr val="000000">
                        <a:alpha val="65000"/>
                      </a:srgbClr>
                    </a:innerShdw>
                  </a:effectLst>
                  <a:latin typeface="NikoshBAN" pitchFamily="2" charset="0"/>
                  <a:cs typeface="NikoshBAN" pitchFamily="2" charset="0"/>
                </a:rPr>
                <a:t>আমিনুর</a:t>
              </a:r>
              <a:r>
                <a:rPr lang="en-US" sz="4000" b="1" dirty="0" smtClean="0">
                  <a:ln w="1905"/>
                  <a:solidFill>
                    <a:srgbClr val="002060"/>
                  </a:solidFill>
                  <a:effectLst>
                    <a:innerShdw blurRad="69850" dist="43180" dir="5400000">
                      <a:srgbClr val="000000">
                        <a:alpha val="65000"/>
                      </a:srgbClr>
                    </a:innerShdw>
                  </a:effectLst>
                  <a:latin typeface="NikoshBAN" pitchFamily="2" charset="0"/>
                  <a:cs typeface="NikoshBAN" pitchFamily="2" charset="0"/>
                </a:rPr>
                <a:t> </a:t>
              </a:r>
              <a:r>
                <a:rPr lang="en-US" sz="4000" b="1" dirty="0" err="1" smtClean="0">
                  <a:ln w="1905"/>
                  <a:solidFill>
                    <a:srgbClr val="002060"/>
                  </a:solidFill>
                  <a:effectLst>
                    <a:innerShdw blurRad="69850" dist="43180" dir="5400000">
                      <a:srgbClr val="000000">
                        <a:alpha val="65000"/>
                      </a:srgbClr>
                    </a:innerShdw>
                  </a:effectLst>
                  <a:latin typeface="NikoshBAN" pitchFamily="2" charset="0"/>
                  <a:cs typeface="NikoshBAN" pitchFamily="2" charset="0"/>
                </a:rPr>
                <a:t>রহমান</a:t>
              </a:r>
              <a:endParaRPr lang="en-US" sz="4000" b="1" dirty="0" smtClean="0">
                <a:ln w="1905"/>
                <a:solidFill>
                  <a:srgbClr val="002060"/>
                </a:solidFill>
                <a:effectLst>
                  <a:innerShdw blurRad="69850" dist="43180" dir="5400000">
                    <a:srgbClr val="000000">
                      <a:alpha val="65000"/>
                    </a:srgbClr>
                  </a:innerShdw>
                </a:effectLst>
                <a:latin typeface="NikoshBAN" pitchFamily="2" charset="0"/>
                <a:cs typeface="NikoshBAN" pitchFamily="2" charset="0"/>
              </a:endParaRPr>
            </a:p>
            <a:p>
              <a:r>
                <a:rPr lang="en-US" sz="4000" b="1" dirty="0" err="1" smtClean="0">
                  <a:ln w="1905"/>
                  <a:solidFill>
                    <a:srgbClr val="002060"/>
                  </a:solidFill>
                  <a:effectLst>
                    <a:innerShdw blurRad="69850" dist="43180" dir="5400000">
                      <a:srgbClr val="000000">
                        <a:alpha val="65000"/>
                      </a:srgbClr>
                    </a:innerShdw>
                  </a:effectLst>
                  <a:latin typeface="NikoshBAN" pitchFamily="2" charset="0"/>
                  <a:cs typeface="NikoshBAN" pitchFamily="2" charset="0"/>
                </a:rPr>
                <a:t>কম্পিউটার</a:t>
              </a:r>
              <a:r>
                <a:rPr lang="en-US" sz="4000" b="1" dirty="0" smtClean="0">
                  <a:ln w="1905"/>
                  <a:solidFill>
                    <a:srgbClr val="002060"/>
                  </a:solidFill>
                  <a:effectLst>
                    <a:innerShdw blurRad="69850" dist="43180" dir="5400000">
                      <a:srgbClr val="000000">
                        <a:alpha val="65000"/>
                      </a:srgbClr>
                    </a:innerShdw>
                  </a:effectLst>
                  <a:latin typeface="NikoshBAN" pitchFamily="2" charset="0"/>
                  <a:cs typeface="NikoshBAN" pitchFamily="2" charset="0"/>
                </a:rPr>
                <a:t> </a:t>
              </a:r>
              <a:r>
                <a:rPr lang="en-US" sz="4000" b="1" dirty="0" err="1" smtClean="0">
                  <a:ln w="1905"/>
                  <a:solidFill>
                    <a:srgbClr val="002060"/>
                  </a:solidFill>
                  <a:effectLst>
                    <a:innerShdw blurRad="69850" dist="43180" dir="5400000">
                      <a:srgbClr val="000000">
                        <a:alpha val="65000"/>
                      </a:srgbClr>
                    </a:innerShdw>
                  </a:effectLst>
                  <a:latin typeface="NikoshBAN" pitchFamily="2" charset="0"/>
                  <a:cs typeface="NikoshBAN" pitchFamily="2" charset="0"/>
                </a:rPr>
                <a:t>ল্যাব</a:t>
              </a:r>
              <a:r>
                <a:rPr lang="en-US" sz="4000" b="1" dirty="0" smtClean="0">
                  <a:ln w="1905"/>
                  <a:solidFill>
                    <a:srgbClr val="002060"/>
                  </a:solidFill>
                  <a:effectLst>
                    <a:innerShdw blurRad="69850" dist="43180" dir="5400000">
                      <a:srgbClr val="000000">
                        <a:alpha val="65000"/>
                      </a:srgbClr>
                    </a:innerShdw>
                  </a:effectLst>
                  <a:latin typeface="NikoshBAN" pitchFamily="2" charset="0"/>
                  <a:cs typeface="NikoshBAN" pitchFamily="2" charset="0"/>
                </a:rPr>
                <a:t>  </a:t>
              </a:r>
              <a:r>
                <a:rPr lang="en-US" sz="4000" b="1" dirty="0" err="1" smtClean="0">
                  <a:ln w="1905"/>
                  <a:solidFill>
                    <a:srgbClr val="002060"/>
                  </a:solidFill>
                  <a:effectLst>
                    <a:innerShdw blurRad="69850" dist="43180" dir="5400000">
                      <a:srgbClr val="000000">
                        <a:alpha val="65000"/>
                      </a:srgbClr>
                    </a:innerShdw>
                  </a:effectLst>
                  <a:latin typeface="NikoshBAN" pitchFamily="2" charset="0"/>
                  <a:cs typeface="NikoshBAN" pitchFamily="2" charset="0"/>
                </a:rPr>
                <a:t>অপারেটর</a:t>
              </a:r>
              <a:endParaRPr lang="en-US" sz="2000" b="1" dirty="0">
                <a:ln>
                  <a:solidFill>
                    <a:schemeClr val="tx1"/>
                  </a:solidFill>
                </a:ln>
                <a:solidFill>
                  <a:srgbClr val="14091D"/>
                </a:solidFill>
                <a:latin typeface="NikoshBAN" pitchFamily="2" charset="0"/>
                <a:cs typeface="NikoshBAN" pitchFamily="2" charset="0"/>
              </a:endParaRPr>
            </a:p>
            <a:p>
              <a:r>
                <a:rPr lang="en-US" sz="3600" b="1" dirty="0" err="1" smtClean="0">
                  <a:ln>
                    <a:solidFill>
                      <a:schemeClr val="tx1"/>
                    </a:solidFill>
                  </a:ln>
                  <a:solidFill>
                    <a:srgbClr val="14091D"/>
                  </a:solidFill>
                  <a:effectLst>
                    <a:innerShdw blurRad="69850" dist="43180" dir="5400000">
                      <a:srgbClr val="000000">
                        <a:alpha val="65000"/>
                      </a:srgbClr>
                    </a:innerShdw>
                  </a:effectLst>
                  <a:latin typeface="NikoshBAN" pitchFamily="2" charset="0"/>
                  <a:cs typeface="NikoshBAN" pitchFamily="2" charset="0"/>
                </a:rPr>
                <a:t>ধোপাখালী</a:t>
              </a:r>
              <a:r>
                <a:rPr lang="en-US" sz="3600" b="1" dirty="0" smtClean="0">
                  <a:ln>
                    <a:solidFill>
                      <a:schemeClr val="tx1"/>
                    </a:solidFill>
                  </a:ln>
                  <a:solidFill>
                    <a:srgbClr val="14091D"/>
                  </a:solidFill>
                  <a:effectLst>
                    <a:innerShdw blurRad="69850" dist="43180" dir="5400000">
                      <a:srgbClr val="000000">
                        <a:alpha val="65000"/>
                      </a:srgbClr>
                    </a:innerShdw>
                  </a:effectLst>
                  <a:latin typeface="NikoshBAN" pitchFamily="2" charset="0"/>
                  <a:cs typeface="NikoshBAN" pitchFamily="2" charset="0"/>
                </a:rPr>
                <a:t> </a:t>
              </a:r>
              <a:r>
                <a:rPr lang="en-US" sz="3600" b="1" dirty="0" err="1" smtClean="0">
                  <a:ln>
                    <a:solidFill>
                      <a:schemeClr val="tx1"/>
                    </a:solidFill>
                  </a:ln>
                  <a:solidFill>
                    <a:srgbClr val="14091D"/>
                  </a:solidFill>
                  <a:effectLst>
                    <a:innerShdw blurRad="69850" dist="43180" dir="5400000">
                      <a:srgbClr val="000000">
                        <a:alpha val="65000"/>
                      </a:srgbClr>
                    </a:innerShdw>
                  </a:effectLst>
                  <a:latin typeface="NikoshBAN" pitchFamily="2" charset="0"/>
                  <a:cs typeface="NikoshBAN" pitchFamily="2" charset="0"/>
                </a:rPr>
                <a:t>মাধ্যমিক</a:t>
              </a:r>
              <a:r>
                <a:rPr lang="en-US" sz="3600" b="1" dirty="0" smtClean="0">
                  <a:ln>
                    <a:solidFill>
                      <a:schemeClr val="tx1"/>
                    </a:solidFill>
                  </a:ln>
                  <a:solidFill>
                    <a:srgbClr val="14091D"/>
                  </a:solidFill>
                  <a:effectLst>
                    <a:innerShdw blurRad="69850" dist="43180" dir="5400000">
                      <a:srgbClr val="000000">
                        <a:alpha val="65000"/>
                      </a:srgbClr>
                    </a:innerShdw>
                  </a:effectLst>
                  <a:latin typeface="NikoshBAN" pitchFamily="2" charset="0"/>
                  <a:cs typeface="NikoshBAN" pitchFamily="2" charset="0"/>
                </a:rPr>
                <a:t> </a:t>
              </a:r>
              <a:r>
                <a:rPr lang="en-US" sz="3600" b="1" dirty="0" err="1" smtClean="0">
                  <a:ln>
                    <a:solidFill>
                      <a:schemeClr val="tx1"/>
                    </a:solidFill>
                  </a:ln>
                  <a:solidFill>
                    <a:srgbClr val="14091D"/>
                  </a:solidFill>
                  <a:effectLst>
                    <a:innerShdw blurRad="69850" dist="43180" dir="5400000">
                      <a:srgbClr val="000000">
                        <a:alpha val="65000"/>
                      </a:srgbClr>
                    </a:innerShdw>
                  </a:effectLst>
                  <a:latin typeface="NikoshBAN" pitchFamily="2" charset="0"/>
                  <a:cs typeface="NikoshBAN" pitchFamily="2" charset="0"/>
                </a:rPr>
                <a:t>বিদ্যালয়</a:t>
              </a:r>
              <a:endParaRPr lang="en-US" sz="3600" b="1" dirty="0" smtClean="0">
                <a:ln>
                  <a:solidFill>
                    <a:schemeClr val="tx1"/>
                  </a:solidFill>
                </a:ln>
                <a:solidFill>
                  <a:srgbClr val="14091D"/>
                </a:solidFill>
                <a:effectLst>
                  <a:innerShdw blurRad="69850" dist="43180" dir="5400000">
                    <a:srgbClr val="000000">
                      <a:alpha val="65000"/>
                    </a:srgbClr>
                  </a:innerShdw>
                </a:effectLst>
                <a:latin typeface="NikoshBAN" pitchFamily="2" charset="0"/>
                <a:cs typeface="NikoshBAN" pitchFamily="2" charset="0"/>
              </a:endParaRPr>
            </a:p>
            <a:p>
              <a:r>
                <a:rPr lang="en-US" sz="3600" b="1" dirty="0" err="1" smtClean="0">
                  <a:ln>
                    <a:solidFill>
                      <a:schemeClr val="tx1"/>
                    </a:solidFill>
                  </a:ln>
                  <a:solidFill>
                    <a:srgbClr val="14091D"/>
                  </a:solidFill>
                  <a:effectLst>
                    <a:innerShdw blurRad="69850" dist="43180" dir="5400000">
                      <a:srgbClr val="000000">
                        <a:alpha val="65000"/>
                      </a:srgbClr>
                    </a:innerShdw>
                  </a:effectLst>
                  <a:latin typeface="NikoshBAN" pitchFamily="2" charset="0"/>
                  <a:cs typeface="NikoshBAN" pitchFamily="2" charset="0"/>
                </a:rPr>
                <a:t>কচুয়া</a:t>
              </a:r>
              <a:r>
                <a:rPr lang="en-US" sz="3600" b="1" dirty="0" smtClean="0">
                  <a:ln>
                    <a:solidFill>
                      <a:schemeClr val="tx1"/>
                    </a:solidFill>
                  </a:ln>
                  <a:solidFill>
                    <a:srgbClr val="14091D"/>
                  </a:solidFill>
                  <a:effectLst>
                    <a:innerShdw blurRad="69850" dist="43180" dir="5400000">
                      <a:srgbClr val="000000">
                        <a:alpha val="65000"/>
                      </a:srgbClr>
                    </a:innerShdw>
                  </a:effectLst>
                  <a:latin typeface="NikoshBAN" pitchFamily="2" charset="0"/>
                  <a:cs typeface="NikoshBAN" pitchFamily="2" charset="0"/>
                </a:rPr>
                <a:t>, </a:t>
              </a:r>
              <a:r>
                <a:rPr lang="en-US" sz="3600" b="1" dirty="0" err="1" smtClean="0">
                  <a:ln>
                    <a:solidFill>
                      <a:schemeClr val="tx1"/>
                    </a:solidFill>
                  </a:ln>
                  <a:solidFill>
                    <a:srgbClr val="14091D"/>
                  </a:solidFill>
                  <a:effectLst>
                    <a:innerShdw blurRad="69850" dist="43180" dir="5400000">
                      <a:srgbClr val="000000">
                        <a:alpha val="65000"/>
                      </a:srgbClr>
                    </a:innerShdw>
                  </a:effectLst>
                  <a:latin typeface="NikoshBAN" pitchFamily="2" charset="0"/>
                  <a:cs typeface="NikoshBAN" pitchFamily="2" charset="0"/>
                </a:rPr>
                <a:t>বাগেরহাট</a:t>
              </a:r>
              <a:r>
                <a:rPr lang="en-US" sz="3600" b="1" dirty="0" smtClean="0">
                  <a:ln>
                    <a:solidFill>
                      <a:schemeClr val="tx1"/>
                    </a:solidFill>
                  </a:ln>
                  <a:solidFill>
                    <a:srgbClr val="14091D"/>
                  </a:solidFill>
                  <a:effectLst>
                    <a:innerShdw blurRad="69850" dist="43180" dir="5400000">
                      <a:srgbClr val="000000">
                        <a:alpha val="65000"/>
                      </a:srgbClr>
                    </a:innerShdw>
                  </a:effectLst>
                  <a:latin typeface="NikoshBAN" pitchFamily="2" charset="0"/>
                  <a:cs typeface="NikoshBAN" pitchFamily="2" charset="0"/>
                </a:rPr>
                <a:t>।</a:t>
              </a:r>
            </a:p>
            <a:p>
              <a:r>
                <a:rPr lang="en-US" sz="3600" b="1" dirty="0" err="1" smtClean="0">
                  <a:ln>
                    <a:solidFill>
                      <a:schemeClr val="tx1"/>
                    </a:solidFill>
                  </a:ln>
                  <a:solidFill>
                    <a:srgbClr val="14091D"/>
                  </a:solidFill>
                  <a:effectLst>
                    <a:innerShdw blurRad="69850" dist="43180" dir="5400000">
                      <a:srgbClr val="000000">
                        <a:alpha val="65000"/>
                      </a:srgbClr>
                    </a:innerShdw>
                  </a:effectLst>
                  <a:latin typeface="NikoshBAN" pitchFamily="2" charset="0"/>
                  <a:cs typeface="NikoshBAN" pitchFamily="2" charset="0"/>
                </a:rPr>
                <a:t>মোবাইল</a:t>
              </a:r>
              <a:r>
                <a:rPr lang="en-US" sz="3600" b="1" dirty="0" smtClean="0">
                  <a:ln>
                    <a:solidFill>
                      <a:schemeClr val="tx1"/>
                    </a:solidFill>
                  </a:ln>
                  <a:solidFill>
                    <a:srgbClr val="14091D"/>
                  </a:solidFill>
                  <a:effectLst>
                    <a:innerShdw blurRad="69850" dist="43180" dir="5400000">
                      <a:srgbClr val="000000">
                        <a:alpha val="65000"/>
                      </a:srgbClr>
                    </a:innerShdw>
                  </a:effectLst>
                  <a:latin typeface="NikoshBAN" pitchFamily="2" charset="0"/>
                  <a:cs typeface="NikoshBAN" pitchFamily="2" charset="0"/>
                </a:rPr>
                <a:t>: ০১৯৭১-২৮২১২৮</a:t>
              </a:r>
            </a:p>
            <a:p>
              <a:r>
                <a:rPr lang="en-US" sz="3600" b="1" dirty="0" err="1" smtClean="0">
                  <a:ln>
                    <a:solidFill>
                      <a:schemeClr val="tx1"/>
                    </a:solidFill>
                  </a:ln>
                  <a:solidFill>
                    <a:srgbClr val="14091D"/>
                  </a:solidFill>
                  <a:effectLst>
                    <a:innerShdw blurRad="69850" dist="43180" dir="5400000">
                      <a:srgbClr val="000000">
                        <a:alpha val="65000"/>
                      </a:srgbClr>
                    </a:innerShdw>
                  </a:effectLst>
                  <a:latin typeface="NikoshBAN" pitchFamily="2" charset="0"/>
                  <a:cs typeface="NikoshBAN" pitchFamily="2" charset="0"/>
                </a:rPr>
                <a:t>ইমেইল</a:t>
              </a:r>
              <a:r>
                <a:rPr lang="en-US" sz="3600" b="1" dirty="0" smtClean="0">
                  <a:ln>
                    <a:solidFill>
                      <a:schemeClr val="tx1"/>
                    </a:solidFill>
                  </a:ln>
                  <a:solidFill>
                    <a:srgbClr val="14091D"/>
                  </a:solidFill>
                  <a:effectLst>
                    <a:innerShdw blurRad="69850" dist="43180" dir="5400000">
                      <a:srgbClr val="000000">
                        <a:alpha val="65000"/>
                      </a:srgbClr>
                    </a:innerShdw>
                  </a:effectLst>
                  <a:latin typeface="NikoshBAN" pitchFamily="2" charset="0"/>
                  <a:cs typeface="NikoshBAN" pitchFamily="2" charset="0"/>
                </a:rPr>
                <a:t>: </a:t>
              </a:r>
              <a:r>
                <a:rPr lang="en-US" sz="3600" b="1" dirty="0" smtClean="0">
                  <a:ln>
                    <a:solidFill>
                      <a:schemeClr val="tx1"/>
                    </a:solidFill>
                  </a:ln>
                  <a:solidFill>
                    <a:srgbClr val="14091D"/>
                  </a:solidFill>
                  <a:effectLst>
                    <a:innerShdw blurRad="69850" dist="43180" dir="5400000">
                      <a:srgbClr val="000000">
                        <a:alpha val="65000"/>
                      </a:srgbClr>
                    </a:innerShdw>
                  </a:effectLst>
                  <a:latin typeface="NikoshBAN" pitchFamily="2" charset="0"/>
                  <a:cs typeface="NikoshBAN" pitchFamily="2" charset="0"/>
                  <a:hlinkClick r:id="rId2"/>
                </a:rPr>
                <a:t>mdaminrr@gmail.com</a:t>
              </a:r>
              <a:r>
                <a:rPr lang="en-US" sz="3600" b="1" dirty="0" smtClean="0">
                  <a:ln>
                    <a:solidFill>
                      <a:schemeClr val="tx1"/>
                    </a:solidFill>
                  </a:ln>
                  <a:solidFill>
                    <a:srgbClr val="14091D"/>
                  </a:solidFill>
                  <a:effectLst>
                    <a:innerShdw blurRad="69850" dist="43180" dir="5400000">
                      <a:srgbClr val="000000">
                        <a:alpha val="65000"/>
                      </a:srgbClr>
                    </a:innerShdw>
                  </a:effectLst>
                  <a:latin typeface="NikoshBAN" pitchFamily="2" charset="0"/>
                  <a:cs typeface="NikoshBAN" pitchFamily="2" charset="0"/>
                </a:rPr>
                <a:t> </a:t>
              </a:r>
            </a:p>
            <a:p>
              <a:pPr algn="ctr"/>
              <a:r>
                <a:rPr lang="en-US" sz="3600" b="1" dirty="0" smtClean="0">
                  <a:ln>
                    <a:solidFill>
                      <a:schemeClr val="tx1"/>
                    </a:solidFill>
                  </a:ln>
                  <a:solidFill>
                    <a:srgbClr val="14091D"/>
                  </a:solidFill>
                  <a:effectLst>
                    <a:innerShdw blurRad="69850" dist="43180" dir="5400000">
                      <a:srgbClr val="000000">
                        <a:alpha val="65000"/>
                      </a:srgbClr>
                    </a:innerShdw>
                  </a:effectLst>
                  <a:latin typeface="NikoshBAN" pitchFamily="2" charset="0"/>
                  <a:cs typeface="NikoshBAN" pitchFamily="2" charset="0"/>
                </a:rPr>
                <a:t> </a:t>
              </a:r>
              <a:endParaRPr lang="en-US" sz="3600" b="1" dirty="0" smtClean="0">
                <a:ln w="1905"/>
                <a:solidFill>
                  <a:srgbClr val="002060"/>
                </a:solidFill>
                <a:effectLst>
                  <a:innerShdw blurRad="69850" dist="43180" dir="5400000">
                    <a:srgbClr val="000000">
                      <a:alpha val="65000"/>
                    </a:srgbClr>
                  </a:innerShdw>
                </a:effectLst>
                <a:latin typeface="NikoshBAN" pitchFamily="2" charset="0"/>
                <a:cs typeface="NikoshBAN" pitchFamily="2" charset="0"/>
              </a:endParaRPr>
            </a:p>
          </p:txBody>
        </p:sp>
        <p:sp>
          <p:nvSpPr>
            <p:cNvPr id="13" name="Snip Single Corner Rectangle 12"/>
            <p:cNvSpPr/>
            <p:nvPr/>
          </p:nvSpPr>
          <p:spPr>
            <a:xfrm>
              <a:off x="8605437" y="529026"/>
              <a:ext cx="5752177" cy="1285689"/>
            </a:xfrm>
            <a:prstGeom prst="snip1Rect">
              <a:avLst/>
            </a:prstGeom>
            <a:gradFill flip="none" rotWithShape="1">
              <a:gsLst>
                <a:gs pos="0">
                  <a:srgbClr val="6DFFAF">
                    <a:tint val="66000"/>
                    <a:satMod val="160000"/>
                  </a:srgbClr>
                </a:gs>
                <a:gs pos="50000">
                  <a:srgbClr val="6DFFAF">
                    <a:tint val="44500"/>
                    <a:satMod val="160000"/>
                  </a:srgbClr>
                </a:gs>
                <a:gs pos="100000">
                  <a:srgbClr val="6DFFAF">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b="1" dirty="0" smtClean="0">
                  <a:ln w="22225">
                    <a:solidFill>
                      <a:schemeClr val="accent2"/>
                    </a:solidFill>
                    <a:prstDash val="solid"/>
                  </a:ln>
                  <a:solidFill>
                    <a:srgbClr val="0000FF"/>
                  </a:solidFill>
                  <a:latin typeface="NikoshBAN" panose="02000000000000000000" pitchFamily="2" charset="0"/>
                  <a:cs typeface="NikoshBAN" panose="02000000000000000000" pitchFamily="2" charset="0"/>
                </a:rPr>
                <a:t>পরিচিতি</a:t>
              </a:r>
              <a:endParaRPr lang="en-US" sz="6000" dirty="0">
                <a:solidFill>
                  <a:srgbClr val="0000FF"/>
                </a:solidFill>
              </a:endParaRPr>
            </a:p>
          </p:txBody>
        </p:sp>
      </p:gr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1067001" y="2379693"/>
            <a:ext cx="3027327" cy="403643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37732" y="181178"/>
            <a:ext cx="1831275" cy="1831275"/>
          </a:xfrm>
          <a:prstGeom prst="rect">
            <a:avLst/>
          </a:prstGeom>
        </p:spPr>
      </p:pic>
    </p:spTree>
    <p:extLst>
      <p:ext uri="{BB962C8B-B14F-4D97-AF65-F5344CB8AC3E}">
        <p14:creationId xmlns:p14="http://schemas.microsoft.com/office/powerpoint/2010/main" val="29595807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7803" y="394350"/>
            <a:ext cx="6633547" cy="1569660"/>
          </a:xfrm>
          <a:prstGeom prst="rect">
            <a:avLst/>
          </a:prstGeom>
        </p:spPr>
        <p:txBody>
          <a:bodyPr wrap="none">
            <a:spAutoFit/>
          </a:bodyPr>
          <a:lstStyle/>
          <a:p>
            <a:pPr algn="ctr"/>
            <a:r>
              <a:rPr lang="en-US" sz="9600" b="1" u="sng"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প্রিয়</a:t>
            </a:r>
            <a:r>
              <a:rPr lang="en-US" sz="96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a:t>
            </a:r>
            <a:r>
              <a:rPr lang="en-US" sz="9600" b="1" u="sng"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শেখ</a:t>
            </a:r>
            <a:r>
              <a:rPr lang="en-US" sz="96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a:t>
            </a:r>
            <a:r>
              <a:rPr lang="en-US" sz="9600" b="1" u="sng"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রাসেল</a:t>
            </a:r>
            <a:r>
              <a:rPr lang="en-US" sz="96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a:t>
            </a:r>
            <a:endParaRPr lang="en-US"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8867" y="1964010"/>
            <a:ext cx="7750791" cy="428231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083" y="512513"/>
            <a:ext cx="1333333" cy="1333333"/>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17045" y="570890"/>
            <a:ext cx="1422761" cy="1393120"/>
          </a:xfrm>
          <a:prstGeom prst="rect">
            <a:avLst/>
          </a:prstGeom>
        </p:spPr>
      </p:pic>
    </p:spTree>
    <p:extLst>
      <p:ext uri="{BB962C8B-B14F-4D97-AF65-F5344CB8AC3E}">
        <p14:creationId xmlns:p14="http://schemas.microsoft.com/office/powerpoint/2010/main" val="3475400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3"/>
          <p:cNvSpPr txBox="1">
            <a:spLocks/>
          </p:cNvSpPr>
          <p:nvPr/>
        </p:nvSpPr>
        <p:spPr>
          <a:xfrm>
            <a:off x="560285" y="4393567"/>
            <a:ext cx="11358760" cy="2764684"/>
          </a:xfrm>
          <a:prstGeom prst="rect">
            <a:avLst/>
          </a:prstGeom>
        </p:spPr>
        <p:txBody>
          <a:bodyPr vert="horz" lIns="91440" tIns="45720" rIns="91440" bIns="45720" rtlCol="0" anchor="t"/>
          <a:lstStyle>
            <a:defPPr>
              <a:defRPr lang="en-US"/>
            </a:defPPr>
            <a:lvl1pPr marL="0" algn="r" defTabSz="914400" rtl="0" eaLnBrk="1" latinLnBrk="0" hangingPunct="1">
              <a:defRPr sz="1000" b="0" i="0" kern="1200">
                <a:solidFill>
                  <a:schemeClr val="bg2">
                    <a:lumMod val="50000"/>
                  </a:schemeClr>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0" b="1" dirty="0" err="1" smtClean="0">
                <a:solidFill>
                  <a:srgbClr val="FFFF00"/>
                </a:solidFill>
                <a:latin typeface="Baskerville Old Face" pitchFamily="18" charset="0"/>
                <a:cs typeface="Arial" pitchFamily="34" charset="0"/>
              </a:rPr>
              <a:t>শেখ</a:t>
            </a:r>
            <a:r>
              <a:rPr lang="en-US" sz="6000" b="1" dirty="0" smtClean="0">
                <a:solidFill>
                  <a:srgbClr val="FFFF00"/>
                </a:solidFill>
                <a:latin typeface="Baskerville Old Face" pitchFamily="18" charset="0"/>
                <a:cs typeface="Arial" pitchFamily="34" charset="0"/>
              </a:rPr>
              <a:t> </a:t>
            </a:r>
            <a:r>
              <a:rPr lang="en-US" sz="6000" b="1" dirty="0" err="1" smtClean="0">
                <a:solidFill>
                  <a:srgbClr val="FFFF00"/>
                </a:solidFill>
                <a:latin typeface="Baskerville Old Face" pitchFamily="18" charset="0"/>
                <a:cs typeface="Arial" pitchFamily="34" charset="0"/>
              </a:rPr>
              <a:t>রাসেল</a:t>
            </a:r>
            <a:endParaRPr lang="en-US" sz="6000" b="1" dirty="0" smtClean="0">
              <a:solidFill>
                <a:srgbClr val="FFFF00"/>
              </a:solidFill>
              <a:latin typeface="Baskerville Old Face" pitchFamily="18" charset="0"/>
              <a:cs typeface="Arial" pitchFamily="34" charset="0"/>
            </a:endParaRPr>
          </a:p>
          <a:p>
            <a:pPr algn="ctr"/>
            <a:r>
              <a:rPr lang="en-US" sz="4800" dirty="0" err="1" smtClean="0">
                <a:solidFill>
                  <a:schemeClr val="tx1"/>
                </a:solidFill>
                <a:latin typeface="Baskerville Old Face" pitchFamily="18" charset="0"/>
                <a:cs typeface="Arial" pitchFamily="34" charset="0"/>
              </a:rPr>
              <a:t>জন্ম</a:t>
            </a:r>
            <a:r>
              <a:rPr lang="en-US" sz="4800" dirty="0" smtClean="0">
                <a:solidFill>
                  <a:schemeClr val="tx1"/>
                </a:solidFill>
                <a:latin typeface="Baskerville Old Face" pitchFamily="18" charset="0"/>
                <a:cs typeface="Arial" pitchFamily="34" charset="0"/>
              </a:rPr>
              <a:t>: </a:t>
            </a:r>
            <a:r>
              <a:rPr lang="as-IN" sz="4000" dirty="0" smtClean="0">
                <a:solidFill>
                  <a:schemeClr val="tx1"/>
                </a:solidFill>
              </a:rPr>
              <a:t>১৯৬৪ সালের ১৮ অক্টোবরমৃত্যুঃ-আগস্ট ১৫, ১৯৭৪ সাল।</a:t>
            </a:r>
            <a:r>
              <a:rPr lang="en-US" sz="4800" dirty="0" err="1" smtClean="0">
                <a:solidFill>
                  <a:schemeClr val="tx1"/>
                </a:solidFill>
              </a:rPr>
              <a:t>বয়স</a:t>
            </a:r>
            <a:r>
              <a:rPr lang="en-US" sz="4800" dirty="0" smtClean="0">
                <a:solidFill>
                  <a:schemeClr val="tx1"/>
                </a:solidFill>
              </a:rPr>
              <a:t>: ১০ </a:t>
            </a:r>
            <a:r>
              <a:rPr lang="en-US" sz="4800" dirty="0" err="1" smtClean="0">
                <a:solidFill>
                  <a:schemeClr val="tx1"/>
                </a:solidFill>
              </a:rPr>
              <a:t>বছর</a:t>
            </a:r>
            <a:r>
              <a:rPr lang="en-US" sz="4800" dirty="0" smtClean="0">
                <a:solidFill>
                  <a:schemeClr val="tx1"/>
                </a:solidFill>
              </a:rPr>
              <a:t>।</a:t>
            </a:r>
          </a:p>
          <a:p>
            <a:pPr algn="ctr"/>
            <a:endParaRPr lang="en-US" sz="1600" dirty="0">
              <a:latin typeface="Baskerville Old Face" pitchFamily="18" charset="0"/>
              <a:cs typeface="Arial" pitchFamily="34" charset="0"/>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0285" y="485272"/>
            <a:ext cx="2322284" cy="2861053"/>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2802" y="915016"/>
            <a:ext cx="3830247" cy="2431309"/>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9822" y="1121043"/>
            <a:ext cx="4025727" cy="20192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768828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anim calcmode="lin" valueType="num">
                                      <p:cBhvr>
                                        <p:cTn id="18" dur="2000" fill="hold"/>
                                        <p:tgtEl>
                                          <p:spTgt spid="5"/>
                                        </p:tgtEl>
                                        <p:attrNameLst>
                                          <p:attrName>ppt_w</p:attrName>
                                        </p:attrNameLst>
                                      </p:cBhvr>
                                      <p:tavLst>
                                        <p:tav tm="0" fmla="#ppt_w*sin(2.5*pi*$)">
                                          <p:val>
                                            <p:fltVal val="0"/>
                                          </p:val>
                                        </p:tav>
                                        <p:tav tm="100000">
                                          <p:val>
                                            <p:fltVal val="1"/>
                                          </p:val>
                                        </p:tav>
                                      </p:tavLst>
                                    </p:anim>
                                    <p:anim calcmode="lin" valueType="num">
                                      <p:cBhvr>
                                        <p:cTn id="1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arn(inVertical)">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3"/>
          <p:cNvSpPr txBox="1">
            <a:spLocks/>
          </p:cNvSpPr>
          <p:nvPr/>
        </p:nvSpPr>
        <p:spPr>
          <a:xfrm>
            <a:off x="560285" y="4393567"/>
            <a:ext cx="11358760" cy="2764684"/>
          </a:xfrm>
          <a:prstGeom prst="rect">
            <a:avLst/>
          </a:prstGeom>
        </p:spPr>
        <p:txBody>
          <a:bodyPr vert="horz" lIns="91440" tIns="45720" rIns="91440" bIns="45720" rtlCol="0" anchor="t"/>
          <a:lstStyle>
            <a:defPPr>
              <a:defRPr lang="en-US"/>
            </a:defPPr>
            <a:lvl1pPr marL="0" algn="r" defTabSz="914400" rtl="0" eaLnBrk="1" latinLnBrk="0" hangingPunct="1">
              <a:defRPr sz="1000" b="0" i="0" kern="1200">
                <a:solidFill>
                  <a:schemeClr val="bg2">
                    <a:lumMod val="50000"/>
                  </a:schemeClr>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600" dirty="0">
              <a:latin typeface="Baskerville Old Face" pitchFamily="18" charset="0"/>
              <a:cs typeface="Arial" pitchFamily="34" charset="0"/>
            </a:endParaRPr>
          </a:p>
        </p:txBody>
      </p:sp>
      <p:sp>
        <p:nvSpPr>
          <p:cNvPr id="8" name="Rectangle 7"/>
          <p:cNvSpPr/>
          <p:nvPr/>
        </p:nvSpPr>
        <p:spPr>
          <a:xfrm>
            <a:off x="285064" y="3375370"/>
            <a:ext cx="11247294" cy="3416320"/>
          </a:xfrm>
          <a:prstGeom prst="rect">
            <a:avLst/>
          </a:prstGeom>
        </p:spPr>
        <p:txBody>
          <a:bodyPr wrap="square">
            <a:spAutoFit/>
          </a:bodyPr>
          <a:lstStyle/>
          <a:p>
            <a:pPr algn="just"/>
            <a:r>
              <a:rPr lang="as-IN" sz="2400" b="1" dirty="0"/>
              <a:t>মা খুব ভোরে ঘুম থেকে উঠতেন। রাসেলকে কোলে নিয়ে নীচে যেতেন এবং নিজের হাতে খাবার দিতেন কবুতরদের। হাঁটতে শেখার পর থেকেই রাসেল কবুতরের পেছনে ছুটতো, নিজ হাতে ওদের খাবার দিত। আমাদের গ্রামের বাড়িতেও কবুতর ছিল। কবুতরের মাংস সবাই খেত। বিশেষ করে বর্ষাকালে যখন অধিকাংশ জায়গা পানিতে ডুবে যেত, তখন তরিতরকারি ও মাছের বেশ অভাব দেখা দিত। তখন প্রায়ই কবুতর খাওয়ার রেওয়াজ ছিল। তাছাড়া কারও অসুখ হলে কবুতরের মাংসের ঝোল খাওয়ানো হতো।… রাসেলকে কবুতরের মাংস দেওয়া হলে খেত না। ওকে ওই মাংস খাওয়াতে আমরা অনেকভাবে চেষ্টা করেছি। ওর মুখের কাছে নিয়ে গেছি, মুখ ফিরিয়ে নিয়েছে…ওই বয়সে ও কী করে বুঝতে পারতো যে, ওকে পালিত কবুতরের মাংস দেওয়া হয়েছে!’ </a:t>
            </a:r>
            <a:endParaRPr lang="en-US"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735773" cy="2776143"/>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5772" y="-1"/>
            <a:ext cx="4626905" cy="2776143"/>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2677" y="-2"/>
            <a:ext cx="1992260" cy="2778678"/>
          </a:xfrm>
          <a:prstGeom prst="rect">
            <a:avLst/>
          </a:prstGeom>
        </p:spPr>
      </p:pic>
      <p:sp>
        <p:nvSpPr>
          <p:cNvPr id="11" name="Rectangle 10"/>
          <p:cNvSpPr/>
          <p:nvPr/>
        </p:nvSpPr>
        <p:spPr>
          <a:xfrm>
            <a:off x="4212918" y="2776142"/>
            <a:ext cx="2837636" cy="707886"/>
          </a:xfrm>
          <a:prstGeom prst="rect">
            <a:avLst/>
          </a:prstGeom>
        </p:spPr>
        <p:txBody>
          <a:bodyPr wrap="none">
            <a:spAutoFit/>
          </a:bodyPr>
          <a:lstStyle/>
          <a:p>
            <a:r>
              <a:rPr lang="en-US" sz="4000" dirty="0" err="1">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প্রিয়</a:t>
            </a:r>
            <a:r>
              <a:rPr lang="en-US" sz="4000"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শেখ</a:t>
            </a:r>
            <a:r>
              <a:rPr lang="en-US" sz="4000"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রাসেল</a:t>
            </a:r>
            <a:r>
              <a:rPr lang="en-US" sz="4000" dirty="0"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4000" dirty="0">
              <a:solidFill>
                <a:srgbClr val="FFFF00"/>
              </a:solidFill>
            </a:endParaRPr>
          </a:p>
        </p:txBody>
      </p:sp>
    </p:spTree>
    <p:extLst>
      <p:ext uri="{BB962C8B-B14F-4D97-AF65-F5344CB8AC3E}">
        <p14:creationId xmlns:p14="http://schemas.microsoft.com/office/powerpoint/2010/main" val="22214480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63" presetClass="path" presetSubtype="0" decel="100000" fill="hold" grpId="1" nodeType="withEffect" nodePh="1">
                                  <p:stCondLst>
                                    <p:cond delay="0"/>
                                  </p:stCondLst>
                                  <p:endCondLst>
                                    <p:cond evt="begin" delay="0">
                                      <p:tn val="8"/>
                                    </p:cond>
                                  </p:endCondLst>
                                  <p:childTnLst>
                                    <p:animMotion origin="layout" path="M -0.14336 1.11111E-6 L 1.45833E-6 1.11111E-6 " pathEditMode="relative" rAng="0" ptsTypes="AA">
                                      <p:cBhvr>
                                        <p:cTn id="9" dur="750" fill="hold"/>
                                        <p:tgtEl>
                                          <p:spTgt spid="4">
                                            <p:txEl>
                                              <p:pRg st="0" end="0"/>
                                            </p:txEl>
                                          </p:spTgt>
                                        </p:tgtEl>
                                        <p:attrNameLst>
                                          <p:attrName>ppt_x</p:attrName>
                                          <p:attrName>ppt_y</p:attrName>
                                        </p:attrNameLst>
                                      </p:cBhvr>
                                      <p:rCtr x="7161" y="0"/>
                                    </p:animMotion>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circle(in)">
                                      <p:cBhvr>
                                        <p:cTn id="26" dur="20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ircle(in)">
                                      <p:cBhvr>
                                        <p:cTn id="3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bldP spid="8"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p:cNvSpPr/>
          <p:nvPr/>
        </p:nvSpPr>
        <p:spPr>
          <a:xfrm>
            <a:off x="3102102" y="200167"/>
            <a:ext cx="5189837" cy="609600"/>
          </a:xfrm>
          <a:prstGeom prst="snip2DiagRect">
            <a:avLst/>
          </a:prstGeom>
        </p:spPr>
        <p:style>
          <a:lnRef idx="3">
            <a:schemeClr val="lt1"/>
          </a:lnRef>
          <a:fillRef idx="1">
            <a:schemeClr val="accent2"/>
          </a:fillRef>
          <a:effectRef idx="1">
            <a:schemeClr val="accent2"/>
          </a:effectRef>
          <a:fontRef idx="minor">
            <a:schemeClr val="lt1"/>
          </a:fontRef>
        </p:style>
        <p:txBody>
          <a:bodyPr rtlCol="0" anchor="ctr">
            <a:prstTxWarp prst="textCanUp">
              <a:avLst/>
            </a:prstTxWarp>
          </a:bodyPr>
          <a:lstStyle/>
          <a:p>
            <a:r>
              <a:rPr lang="as-IN" sz="3600" b="1" dirty="0"/>
              <a:t>প্রাথমিক জীবন</a:t>
            </a:r>
            <a:endParaRPr lang="as-IN" sz="3600" b="1" dirty="0"/>
          </a:p>
        </p:txBody>
      </p:sp>
      <p:sp>
        <p:nvSpPr>
          <p:cNvPr id="3" name="TextBox 2"/>
          <p:cNvSpPr txBox="1"/>
          <p:nvPr/>
        </p:nvSpPr>
        <p:spPr>
          <a:xfrm>
            <a:off x="245660" y="1000836"/>
            <a:ext cx="11750722" cy="483209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as-IN" sz="2800" dirty="0" smtClean="0"/>
              <a:t>শেখ </a:t>
            </a:r>
            <a:r>
              <a:rPr lang="as-IN" sz="2800" dirty="0"/>
              <a:t>রাসেল তৎকালীন </a:t>
            </a:r>
            <a:r>
              <a:rPr lang="as-IN" sz="2800" dirty="0">
                <a:hlinkClick r:id="rId2" tooltip="পূর্ব পাকিস্তান"/>
              </a:rPr>
              <a:t>পূর্ব পাকিস্তানের</a:t>
            </a:r>
            <a:r>
              <a:rPr lang="as-IN" sz="2800" dirty="0"/>
              <a:t> ঢাকা অঞ্চলের ধানমন্ডিতে ৩২ নম্বর বঙ্গবন্ধু ভবনে ১৮ অক্টোবর, ১৯৬৪ সালে জন্মগ্রহণ </a:t>
            </a:r>
            <a:r>
              <a:rPr lang="as-IN" sz="2800" dirty="0" smtClean="0"/>
              <a:t>করেন।বঙ্গবন্ধু </a:t>
            </a:r>
            <a:r>
              <a:rPr lang="as-IN" sz="2800" dirty="0"/>
              <a:t>তাঁর প্রিয় লেখক খ্যাতিমান দার্শনিক ও নোবেল বিজয়ী ব্যক্তিত্ব বার্ট্রান্ড রাসেলের নামানুসারে পরিবারের নতুন সদস্যের নাম রাখেন ‘রাসেল</a:t>
            </a:r>
            <a:r>
              <a:rPr lang="as-IN" sz="2800" dirty="0" smtClean="0"/>
              <a:t>’। </a:t>
            </a:r>
            <a:r>
              <a:rPr lang="as-IN" sz="2800" dirty="0"/>
              <a:t>এই নামকরণে মা বেগম ফজিলাতুন নেছা মুজিবও গুরুত্বপূর্ণ ভূমিকা রাখেন। শৈশব থেকেই দুরন্ত প্রাণবন্ত রাসেল ছিলেন পরিবারের সবার অতি আদরের। পাঁচ ভাই-বোনের মধ্যে রাসেল সর্বকনিষ্ঠ। ভাই-বোনের মধ্যে অন্যরা হলেন </a:t>
            </a:r>
            <a:r>
              <a:rPr lang="as-IN" sz="2800" dirty="0">
                <a:hlinkClick r:id="rId3" tooltip="বাংলাদেশ"/>
              </a:rPr>
              <a:t>বাংলাদেশের</a:t>
            </a:r>
            <a:r>
              <a:rPr lang="as-IN" sz="2800" dirty="0"/>
              <a:t> বর্তমান </a:t>
            </a:r>
            <a:r>
              <a:rPr lang="as-IN" sz="2800" dirty="0">
                <a:hlinkClick r:id="rId4" tooltip="প্রধানমন্ত্রী"/>
              </a:rPr>
              <a:t>প্রধানমন্ত্রী</a:t>
            </a:r>
            <a:r>
              <a:rPr lang="as-IN" sz="2800" dirty="0"/>
              <a:t> </a:t>
            </a:r>
            <a:r>
              <a:rPr lang="as-IN" sz="2800" dirty="0">
                <a:hlinkClick r:id="rId5" tooltip="শেখ হাসিনা"/>
              </a:rPr>
              <a:t>শেখ হাসিনা</a:t>
            </a:r>
            <a:r>
              <a:rPr lang="as-IN" sz="2800" dirty="0"/>
              <a:t>, </a:t>
            </a:r>
            <a:r>
              <a:rPr lang="as-IN" sz="2800" dirty="0">
                <a:hlinkClick r:id="rId6" tooltip="মুক্তিযুদ্ধ"/>
              </a:rPr>
              <a:t>১৯৭১ সালের স্বাধীনতা যুদ্ধে</a:t>
            </a:r>
            <a:r>
              <a:rPr lang="as-IN" sz="2800" dirty="0"/>
              <a:t> </a:t>
            </a:r>
            <a:r>
              <a:rPr lang="as-IN" sz="2800" dirty="0">
                <a:hlinkClick r:id="rId7" tooltip="মুক্তিবাহিনী"/>
              </a:rPr>
              <a:t>মুক্তিবাহিনীর</a:t>
            </a:r>
            <a:r>
              <a:rPr lang="as-IN" sz="2800" dirty="0"/>
              <a:t> অন্যতম সংগঠক </a:t>
            </a:r>
            <a:r>
              <a:rPr lang="as-IN" sz="2800" dirty="0">
                <a:hlinkClick r:id="rId8" tooltip="শেখ কামাল"/>
              </a:rPr>
              <a:t>শেখ কামাল</a:t>
            </a:r>
            <a:r>
              <a:rPr lang="as-IN" sz="2800" dirty="0"/>
              <a:t>, </a:t>
            </a:r>
            <a:r>
              <a:rPr lang="as-IN" sz="2800" dirty="0">
                <a:hlinkClick r:id="rId9" tooltip="বাংলাদেশ সেনাবাহিনী"/>
              </a:rPr>
              <a:t>বাংলাদেশ সেনাবাহিনীর</a:t>
            </a:r>
            <a:r>
              <a:rPr lang="as-IN" sz="2800" dirty="0"/>
              <a:t> কর্মকর্তা </a:t>
            </a:r>
            <a:r>
              <a:rPr lang="as-IN" sz="2800" dirty="0">
                <a:hlinkClick r:id="rId10" tooltip="শেখ জামাল"/>
              </a:rPr>
              <a:t>শেখ জামাল</a:t>
            </a:r>
            <a:r>
              <a:rPr lang="as-IN" sz="2800" dirty="0"/>
              <a:t> এবং বাংলাদেশ আওয়ামী লীগের রাজনীতিবিদ </a:t>
            </a:r>
            <a:r>
              <a:rPr lang="as-IN" sz="2800" dirty="0">
                <a:hlinkClick r:id="rId11" tooltip="শেখ রেহানা"/>
              </a:rPr>
              <a:t>শেখ রেহানা</a:t>
            </a:r>
            <a:r>
              <a:rPr lang="as-IN" sz="2800" dirty="0" smtClean="0"/>
              <a:t>। </a:t>
            </a:r>
            <a:r>
              <a:rPr lang="as-IN" sz="2800" dirty="0"/>
              <a:t>শেখ রাসেল ইউনিভার্সিটি ল্যাবরেটরি স্কুল ও কলেজের চতুর্থ শ্রেণির ছাত্র ছিলেন</a:t>
            </a:r>
            <a:r>
              <a:rPr lang="as-IN" sz="2800" dirty="0" smtClean="0"/>
              <a:t>।</a:t>
            </a:r>
            <a:endParaRPr lang="as-IN" sz="2800" dirty="0"/>
          </a:p>
        </p:txBody>
      </p:sp>
    </p:spTree>
    <p:extLst>
      <p:ext uri="{BB962C8B-B14F-4D97-AF65-F5344CB8AC3E}">
        <p14:creationId xmlns:p14="http://schemas.microsoft.com/office/powerpoint/2010/main" val="2090375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FA07E947-47B4-4E53-9EED-86FA5B7D31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4279" y="-6386"/>
            <a:ext cx="5571741" cy="6864386"/>
          </a:xfrm>
          <a:prstGeom prst="rect">
            <a:avLst/>
          </a:prstGeom>
        </p:spPr>
      </p:pic>
      <p:sp>
        <p:nvSpPr>
          <p:cNvPr id="6" name="Text Placeholder 5"/>
          <p:cNvSpPr>
            <a:spLocks noGrp="1"/>
          </p:cNvSpPr>
          <p:nvPr>
            <p:ph type="body" sz="quarter" idx="11"/>
          </p:nvPr>
        </p:nvSpPr>
        <p:spPr>
          <a:xfrm>
            <a:off x="0" y="2174312"/>
            <a:ext cx="5152572" cy="4683688"/>
          </a:xfrm>
          <a:solidFill>
            <a:srgbClr val="FFFF00">
              <a:alpha val="70000"/>
            </a:srgbClr>
          </a:solidFill>
          <a:ln>
            <a:noFill/>
          </a:ln>
        </p:spPr>
        <p:txBody>
          <a:bodyPr>
            <a:normAutofit fontScale="85000" lnSpcReduction="20000"/>
          </a:bodyPr>
          <a:lstStyle/>
          <a:p>
            <a:pPr algn="just">
              <a:lnSpc>
                <a:spcPct val="120000"/>
              </a:lnSpc>
            </a:pPr>
            <a:endParaRPr lang="en-US" sz="2800" dirty="0">
              <a:solidFill>
                <a:schemeClr val="accent1">
                  <a:lumMod val="50000"/>
                </a:schemeClr>
              </a:solidFill>
            </a:endParaRPr>
          </a:p>
          <a:p>
            <a:pPr algn="just">
              <a:lnSpc>
                <a:spcPct val="120000"/>
              </a:lnSpc>
            </a:pPr>
            <a:r>
              <a:rPr lang="en-US" sz="2800" dirty="0" smtClean="0">
                <a:solidFill>
                  <a:schemeClr val="accent1">
                    <a:lumMod val="50000"/>
                  </a:schemeClr>
                </a:solidFill>
              </a:rPr>
              <a:t> </a:t>
            </a:r>
            <a:r>
              <a:rPr lang="as-IN" sz="2800" dirty="0" smtClean="0">
                <a:solidFill>
                  <a:schemeClr val="accent1">
                    <a:lumMod val="50000"/>
                  </a:schemeClr>
                </a:solidFill>
              </a:rPr>
              <a:t>স্বাধীনতার </a:t>
            </a:r>
            <a:r>
              <a:rPr lang="as-IN" sz="2800" dirty="0">
                <a:solidFill>
                  <a:schemeClr val="accent1">
                    <a:lumMod val="50000"/>
                  </a:schemeClr>
                </a:solidFill>
              </a:rPr>
              <a:t>পর এক ভদ্রমহিলাকে রাসেলের শিক্ষক হিসেবে নিয়োগ দেওয়া হল। রাসেলকে পড়ানো খুব সহজ কাজ ছিল না। শিক্ষককে ওর কথাই শুনতে হতো। প্রতিদিন শিক্ষয়িত্রীকে দুটো করে মিষ্টি খেতে হবে। আর শিক্ষয়িত্রী এ মিষ্টি না খেলে ও পড়তে বসবে না। কাজেই শিক্ষিকাকে খেতেই হেতো। তাছাড়া সবসময় ওর লক্ষ্য থাকত শিক্ষিকার যেন কোনও অসুবিধা না হয়। মানুষকে আপ্যায়ন করতে রাসেল খুবই পছন্দ করতো।’ </a:t>
            </a:r>
          </a:p>
          <a:p>
            <a:endParaRPr lang="en-US" sz="100" dirty="0" smtClean="0"/>
          </a:p>
        </p:txBody>
      </p:sp>
      <p:sp>
        <p:nvSpPr>
          <p:cNvPr id="71" name="Text Placeholder 70"/>
          <p:cNvSpPr>
            <a:spLocks noGrp="1"/>
          </p:cNvSpPr>
          <p:nvPr>
            <p:ph type="body" sz="quarter" idx="19"/>
          </p:nvPr>
        </p:nvSpPr>
        <p:spPr>
          <a:xfrm>
            <a:off x="12" y="217718"/>
            <a:ext cx="4949365" cy="1942080"/>
          </a:xfrm>
        </p:spPr>
        <p:txBody>
          <a:bodyPr>
            <a:normAutofit/>
          </a:bodyPr>
          <a:lstStyle/>
          <a:p>
            <a:r>
              <a:rPr lang="en-US" sz="6000" dirty="0" err="1">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প্রিয়</a:t>
            </a:r>
            <a:r>
              <a:rPr lang="en-US" sz="6000" dirty="0">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6000" dirty="0" err="1">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শেখ</a:t>
            </a:r>
            <a:r>
              <a:rPr lang="en-US" sz="6000" dirty="0">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6000" dirty="0" err="1">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রাসেল</a:t>
            </a:r>
            <a:endParaRPr lang="en-US" sz="6000" dirty="0">
              <a:solidFill>
                <a:srgbClr val="000000"/>
              </a:solidFill>
            </a:endParaRPr>
          </a:p>
        </p:txBody>
      </p:sp>
      <p:sp>
        <p:nvSpPr>
          <p:cNvPr id="3" name="Slide Number Placeholder 2"/>
          <p:cNvSpPr>
            <a:spLocks noGrp="1"/>
          </p:cNvSpPr>
          <p:nvPr>
            <p:ph type="sldNum" sz="quarter" idx="4"/>
          </p:nvPr>
        </p:nvSpPr>
        <p:spPr>
          <a:xfrm>
            <a:off x="11753512" y="6484947"/>
            <a:ext cx="419776" cy="365125"/>
          </a:xfrm>
        </p:spPr>
        <p:txBody>
          <a:bodyPr/>
          <a:lstStyle/>
          <a:p>
            <a:fld id="{5AE1514C-5E56-4738-A1FF-4B1CFD2A3E36}" type="slidenum">
              <a:rPr lang="en-US" smtClean="0"/>
              <a:pPr/>
              <a:t>7</a:t>
            </a:fld>
            <a:endParaRPr lang="en-US" dirty="0"/>
          </a:p>
        </p:txBody>
      </p:sp>
    </p:spTree>
    <p:extLst>
      <p:ext uri="{BB962C8B-B14F-4D97-AF65-F5344CB8AC3E}">
        <p14:creationId xmlns:p14="http://schemas.microsoft.com/office/powerpoint/2010/main" val="4023250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heel(1)">
                                      <p:cBhvr>
                                        <p:cTn id="7" dur="20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heel(1)">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7803" y="394350"/>
            <a:ext cx="6633547" cy="1569660"/>
          </a:xfrm>
          <a:prstGeom prst="rect">
            <a:avLst/>
          </a:prstGeom>
        </p:spPr>
        <p:txBody>
          <a:bodyPr wrap="none">
            <a:spAutoFit/>
          </a:bodyPr>
          <a:lstStyle/>
          <a:p>
            <a:pPr algn="ctr"/>
            <a:r>
              <a:rPr lang="en-US" sz="9600" b="1" u="sng" spc="50" dirty="0" err="1">
                <a:ln w="11430"/>
                <a:solidFill>
                  <a:srgbClr val="FF0000"/>
                </a:solidFill>
                <a:effectLst>
                  <a:outerShdw blurRad="76200" dist="50800" dir="5400000" algn="tl" rotWithShape="0">
                    <a:srgbClr val="000000">
                      <a:alpha val="65000"/>
                    </a:srgbClr>
                  </a:outerShdw>
                </a:effectLst>
                <a:latin typeface="NikoshBAN" pitchFamily="2" charset="0"/>
                <a:cs typeface="NikoshBAN" pitchFamily="2" charset="0"/>
              </a:rPr>
              <a:t>প্রিয়</a:t>
            </a:r>
            <a:r>
              <a:rPr lang="en-US" sz="9600" b="1" u="sng" spc="50" dirty="0">
                <a:ln w="11430"/>
                <a:solidFill>
                  <a:srgbClr val="FF0000"/>
                </a:solidFill>
                <a:effectLst>
                  <a:outerShdw blurRad="76200" dist="50800" dir="5400000" algn="tl" rotWithShape="0">
                    <a:srgbClr val="000000">
                      <a:alpha val="65000"/>
                    </a:srgbClr>
                  </a:outerShdw>
                </a:effectLst>
                <a:latin typeface="NikoshBAN" pitchFamily="2" charset="0"/>
                <a:cs typeface="NikoshBAN" pitchFamily="2" charset="0"/>
              </a:rPr>
              <a:t> </a:t>
            </a:r>
            <a:r>
              <a:rPr lang="en-US" sz="9600" b="1" u="sng" spc="50" dirty="0" err="1">
                <a:ln w="11430"/>
                <a:solidFill>
                  <a:srgbClr val="FF0000"/>
                </a:solidFill>
                <a:effectLst>
                  <a:outerShdw blurRad="76200" dist="50800" dir="5400000" algn="tl" rotWithShape="0">
                    <a:srgbClr val="000000">
                      <a:alpha val="65000"/>
                    </a:srgbClr>
                  </a:outerShdw>
                </a:effectLst>
                <a:latin typeface="NikoshBAN" pitchFamily="2" charset="0"/>
                <a:cs typeface="NikoshBAN" pitchFamily="2" charset="0"/>
              </a:rPr>
              <a:t>শেখ</a:t>
            </a:r>
            <a:r>
              <a:rPr lang="en-US" sz="9600" b="1" u="sng" spc="50" dirty="0">
                <a:ln w="11430"/>
                <a:solidFill>
                  <a:srgbClr val="FF0000"/>
                </a:solidFill>
                <a:effectLst>
                  <a:outerShdw blurRad="76200" dist="50800" dir="5400000" algn="tl" rotWithShape="0">
                    <a:srgbClr val="000000">
                      <a:alpha val="65000"/>
                    </a:srgbClr>
                  </a:outerShdw>
                </a:effectLst>
                <a:latin typeface="NikoshBAN" pitchFamily="2" charset="0"/>
                <a:cs typeface="NikoshBAN" pitchFamily="2" charset="0"/>
              </a:rPr>
              <a:t> </a:t>
            </a:r>
            <a:r>
              <a:rPr lang="en-US" sz="9600" b="1" u="sng" spc="50" dirty="0" err="1">
                <a:ln w="11430"/>
                <a:solidFill>
                  <a:srgbClr val="FF0000"/>
                </a:solidFill>
                <a:effectLst>
                  <a:outerShdw blurRad="76200" dist="50800" dir="5400000" algn="tl" rotWithShape="0">
                    <a:srgbClr val="000000">
                      <a:alpha val="65000"/>
                    </a:srgbClr>
                  </a:outerShdw>
                </a:effectLst>
                <a:latin typeface="NikoshBAN" pitchFamily="2" charset="0"/>
                <a:cs typeface="NikoshBAN" pitchFamily="2" charset="0"/>
              </a:rPr>
              <a:t>রাসেল</a:t>
            </a:r>
            <a:r>
              <a:rPr lang="en-US" sz="9600" b="1" u="sng" spc="50" dirty="0">
                <a:ln w="11430"/>
                <a:solidFill>
                  <a:srgbClr val="FF0000"/>
                </a:solidFill>
                <a:effectLst>
                  <a:outerShdw blurRad="76200" dist="50800" dir="5400000" algn="tl" rotWithShape="0">
                    <a:srgbClr val="000000">
                      <a:alpha val="65000"/>
                    </a:srgbClr>
                  </a:outerShdw>
                </a:effectLst>
                <a:latin typeface="NikoshBAN" pitchFamily="2" charset="0"/>
                <a:cs typeface="NikoshBAN" pitchFamily="2" charset="0"/>
              </a:rPr>
              <a:t> </a:t>
            </a:r>
            <a:endParaRPr lang="en-US" sz="9600" b="1" spc="50" dirty="0">
              <a:ln w="11430"/>
              <a:solidFill>
                <a:srgbClr val="FF0000"/>
              </a:solidFill>
              <a:effectLst>
                <a:outerShdw blurRad="76200" dist="50800" dir="5400000" algn="tl" rotWithShape="0">
                  <a:srgbClr val="000000">
                    <a:alpha val="65000"/>
                  </a:srgbClr>
                </a:outerShdw>
              </a:effectLst>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080" y="3422697"/>
            <a:ext cx="4125206" cy="22791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4483" y="2158377"/>
            <a:ext cx="3682568" cy="220954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5145" y="3818482"/>
            <a:ext cx="3981855" cy="22791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7556" y="390071"/>
            <a:ext cx="1607427" cy="1573939"/>
          </a:xfrm>
          <a:prstGeom prst="rect">
            <a:avLst/>
          </a:prstGeom>
        </p:spPr>
      </p:pic>
    </p:spTree>
    <p:extLst>
      <p:ext uri="{BB962C8B-B14F-4D97-AF65-F5344CB8AC3E}">
        <p14:creationId xmlns:p14="http://schemas.microsoft.com/office/powerpoint/2010/main" val="901261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618700" y="1910686"/>
            <a:ext cx="11027390" cy="2646878"/>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6600" b="1" spc="50" dirty="0" err="1" smtClean="0">
                <a:ln w="11430"/>
                <a:solidFill>
                  <a:srgbClr val="00B050"/>
                </a:solidFill>
                <a:effectLst>
                  <a:outerShdw blurRad="38100" dist="38100" dir="2700000" algn="tl">
                    <a:srgbClr val="000000">
                      <a:alpha val="43137"/>
                    </a:srgbClr>
                  </a:outerShdw>
                </a:effectLst>
                <a:latin typeface="NikoshBAN" pitchFamily="2" charset="0"/>
                <a:cs typeface="NikoshBAN" pitchFamily="2" charset="0"/>
              </a:rPr>
              <a:t>সবাইকে</a:t>
            </a:r>
            <a:r>
              <a:rPr lang="en-US" sz="16600" b="1" spc="50" dirty="0" smtClean="0">
                <a:ln w="11430"/>
                <a:solidFill>
                  <a:srgbClr val="00B050"/>
                </a:solidFill>
                <a:effectLst>
                  <a:outerShdw blurRad="38100" dist="38100" dir="2700000" algn="tl">
                    <a:srgbClr val="000000">
                      <a:alpha val="43137"/>
                    </a:srgbClr>
                  </a:outerShdw>
                </a:effectLst>
                <a:latin typeface="NikoshBAN" pitchFamily="2" charset="0"/>
                <a:cs typeface="NikoshBAN" pitchFamily="2" charset="0"/>
              </a:rPr>
              <a:t> </a:t>
            </a:r>
            <a:r>
              <a:rPr lang="en-US" sz="16600" b="1" spc="50" dirty="0" err="1" smtClean="0">
                <a:ln w="11430"/>
                <a:solidFill>
                  <a:srgbClr val="00B050"/>
                </a:solidFill>
                <a:effectLst>
                  <a:outerShdw blurRad="38100" dist="38100" dir="2700000" algn="tl">
                    <a:srgbClr val="000000">
                      <a:alpha val="43137"/>
                    </a:srgbClr>
                  </a:outerShdw>
                </a:effectLst>
                <a:latin typeface="NikoshBAN" pitchFamily="2" charset="0"/>
                <a:cs typeface="NikoshBAN" pitchFamily="2" charset="0"/>
              </a:rPr>
              <a:t>ধন্যবাদ</a:t>
            </a:r>
            <a:endParaRPr lang="en-US" sz="16600" b="1" spc="50" dirty="0">
              <a:ln w="11430"/>
              <a:solidFill>
                <a:srgbClr val="00B050"/>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700" y="213044"/>
            <a:ext cx="1858572" cy="185857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96111" y="355360"/>
            <a:ext cx="1607427" cy="1573939"/>
          </a:xfrm>
          <a:prstGeom prst="rect">
            <a:avLst/>
          </a:prstGeom>
        </p:spPr>
      </p:pic>
    </p:spTree>
    <p:extLst>
      <p:ext uri="{BB962C8B-B14F-4D97-AF65-F5344CB8AC3E}">
        <p14:creationId xmlns:p14="http://schemas.microsoft.com/office/powerpoint/2010/main" val="1647360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anim calcmode="lin" valueType="num">
                                      <p:cBhvr>
                                        <p:cTn id="8" dur="2000" fill="hold"/>
                                        <p:tgtEl>
                                          <p:spTgt spid="18"/>
                                        </p:tgtEl>
                                        <p:attrNameLst>
                                          <p:attrName>ppt_w</p:attrName>
                                        </p:attrNameLst>
                                      </p:cBhvr>
                                      <p:tavLst>
                                        <p:tav tm="0" fmla="#ppt_w*sin(2.5*pi*$)">
                                          <p:val>
                                            <p:fltVal val="0"/>
                                          </p:val>
                                        </p:tav>
                                        <p:tav tm="100000">
                                          <p:val>
                                            <p:fltVal val="1"/>
                                          </p:val>
                                        </p:tav>
                                      </p:tavLst>
                                    </p:anim>
                                    <p:anim calcmode="lin" valueType="num">
                                      <p:cBhvr>
                                        <p:cTn id="9" dur="20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451</TotalTime>
  <Words>389</Words>
  <Application>Microsoft Office PowerPoint</Application>
  <PresentationFormat>Widescreen</PresentationFormat>
  <Paragraphs>24</Paragraphs>
  <Slides>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9</vt:i4>
      </vt:variant>
    </vt:vector>
  </HeadingPairs>
  <TitlesOfParts>
    <vt:vector size="20" baseType="lpstr">
      <vt:lpstr>Arial</vt:lpstr>
      <vt:lpstr>Baskerville Old Face</vt:lpstr>
      <vt:lpstr>Calibri</vt:lpstr>
      <vt:lpstr>Century Gothic</vt:lpstr>
      <vt:lpstr>NikoshBAN</vt:lpstr>
      <vt:lpstr>Segoe UI Black</vt:lpstr>
      <vt:lpstr>Segoe UI Semibold</vt:lpstr>
      <vt:lpstr>Segoe UI Semilight</vt:lpstr>
      <vt:lpstr>Vrinda</vt:lpstr>
      <vt:lpstr>Wingdings 3</vt:lpstr>
      <vt:lpstr>Slice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MARUF</dc:creator>
  <cp:lastModifiedBy>ICT</cp:lastModifiedBy>
  <cp:revision>107</cp:revision>
  <dcterms:created xsi:type="dcterms:W3CDTF">2021-04-17T00:06:33Z</dcterms:created>
  <dcterms:modified xsi:type="dcterms:W3CDTF">2023-10-08T06:40:42Z</dcterms:modified>
</cp:coreProperties>
</file>