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6" r:id="rId2"/>
    <p:sldId id="398" r:id="rId3"/>
    <p:sldId id="335" r:id="rId4"/>
    <p:sldId id="383" r:id="rId5"/>
    <p:sldId id="274" r:id="rId6"/>
    <p:sldId id="394" r:id="rId7"/>
    <p:sldId id="391" r:id="rId8"/>
    <p:sldId id="374" r:id="rId9"/>
    <p:sldId id="385" r:id="rId10"/>
    <p:sldId id="387" r:id="rId11"/>
    <p:sldId id="386" r:id="rId12"/>
    <p:sldId id="395" r:id="rId13"/>
    <p:sldId id="339" r:id="rId14"/>
    <p:sldId id="396" r:id="rId15"/>
  </p:sldIdLst>
  <p:sldSz cx="1170463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6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21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057" autoAdjust="0"/>
  </p:normalViewPr>
  <p:slideViewPr>
    <p:cSldViewPr>
      <p:cViewPr varScale="1">
        <p:scale>
          <a:sx n="70" d="100"/>
          <a:sy n="70" d="100"/>
        </p:scale>
        <p:origin x="822" y="72"/>
      </p:cViewPr>
      <p:guideLst>
        <p:guide orient="horz" pos="2160"/>
        <p:guide pos="36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19594-8F6F-4BCC-9D5C-BE4341AB3EF3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03238" y="685800"/>
            <a:ext cx="5851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D3C3FE-2FAD-4FB6-B365-768ECF06B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55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শিক্ষক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প্রত্যেকটা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জিনিস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বের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করে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দেখাবেন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এবং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নাম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বলবেন</a:t>
            </a:r>
            <a:r>
              <a:rPr lang="en-US" baseline="0" dirty="0" smtClean="0"/>
              <a:t>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3C3FE-2FAD-4FB6-B365-768ECF06B2E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99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77848" y="2130426"/>
            <a:ext cx="9948942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5696" y="3886200"/>
            <a:ext cx="819324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485862" y="274639"/>
            <a:ext cx="2633544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5232" y="274639"/>
            <a:ext cx="770555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586" y="4406901"/>
            <a:ext cx="994894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4586" y="2906713"/>
            <a:ext cx="994894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5232" y="1600201"/>
            <a:ext cx="516954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9858" y="1600201"/>
            <a:ext cx="516954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5232" y="1535113"/>
            <a:ext cx="517158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232" y="2174875"/>
            <a:ext cx="517158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45794" y="1535113"/>
            <a:ext cx="51736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45794" y="2174875"/>
            <a:ext cx="51736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5233" y="273050"/>
            <a:ext cx="385074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6188" y="273051"/>
            <a:ext cx="654321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5233" y="1435101"/>
            <a:ext cx="385074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4191" y="4800600"/>
            <a:ext cx="702278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94191" y="612775"/>
            <a:ext cx="702278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94191" y="5367338"/>
            <a:ext cx="702278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5232" y="274638"/>
            <a:ext cx="1053417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5232" y="1600201"/>
            <a:ext cx="1053417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5232" y="6356351"/>
            <a:ext cx="27310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99085" y="6356351"/>
            <a:ext cx="37064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8324" y="6356351"/>
            <a:ext cx="27310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343.png"/>
          <p:cNvPicPr>
            <a:picLocks noChangeAspect="1"/>
          </p:cNvPicPr>
          <p:nvPr/>
        </p:nvPicPr>
        <p:blipFill>
          <a:blip r:embed="rId2" cstate="print"/>
          <a:srcRect l="1320"/>
          <a:stretch>
            <a:fillRect/>
          </a:stretch>
        </p:blipFill>
        <p:spPr>
          <a:xfrm>
            <a:off x="5025449" y="4191000"/>
            <a:ext cx="3291538" cy="116524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024949" y="925631"/>
            <a:ext cx="8001000" cy="83099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আজকের পাঠে সবাইকে </a:t>
            </a:r>
            <a:endParaRPr lang="en-US" sz="4800" dirty="0" smtClean="0">
              <a:effectLst/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jdfsdfgd.jpg"/>
          <p:cNvPicPr>
            <a:picLocks noChangeAspect="1"/>
          </p:cNvPicPr>
          <p:nvPr/>
        </p:nvPicPr>
        <p:blipFill>
          <a:blip r:embed="rId3" cstate="print"/>
          <a:srcRect l="8824" t="7843" r="7353" b="5882"/>
          <a:stretch>
            <a:fillRect/>
          </a:stretch>
        </p:blipFill>
        <p:spPr>
          <a:xfrm>
            <a:off x="6919119" y="1218002"/>
            <a:ext cx="3200400" cy="247048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72"/>
          <a:stretch/>
        </p:blipFill>
        <p:spPr>
          <a:xfrm>
            <a:off x="2118519" y="2453244"/>
            <a:ext cx="2906930" cy="440475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5502_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8446" y="1647830"/>
            <a:ext cx="2362200" cy="2362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99195" y="4003205"/>
            <a:ext cx="2057400" cy="58477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গ্লোভস </a:t>
            </a:r>
            <a:endParaRPr lang="en-US" sz="3200" dirty="0" smtClean="0">
              <a:effectLst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71319" y="4005481"/>
            <a:ext cx="1981200" cy="58477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স্যাভলন </a:t>
            </a:r>
            <a:endParaRPr lang="en-US" sz="3200" dirty="0" smtClean="0">
              <a:effectLst/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10307577-1302167253-8560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48426" y="1800230"/>
            <a:ext cx="2209800" cy="22098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534649" y="4005480"/>
            <a:ext cx="2057400" cy="58477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ফরসেপ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 smtClean="0">
              <a:effectLst/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" name="Picture 9" descr="4237707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1449207">
            <a:off x="4487762" y="2739892"/>
            <a:ext cx="2728770" cy="121089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uracion-herid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919" y="838200"/>
            <a:ext cx="3392467" cy="1905000"/>
          </a:xfrm>
          <a:prstGeom prst="rect">
            <a:avLst/>
          </a:prstGeom>
        </p:spPr>
      </p:pic>
      <p:pic>
        <p:nvPicPr>
          <p:cNvPr id="4" name="Picture 3" descr="d1072-i314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57319" y="799703"/>
            <a:ext cx="3276600" cy="2149443"/>
          </a:xfrm>
          <a:prstGeom prst="rect">
            <a:avLst/>
          </a:prstGeom>
        </p:spPr>
      </p:pic>
      <p:pic>
        <p:nvPicPr>
          <p:cNvPr id="5" name="Picture 4" descr="imagesuuu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5919" y="4038600"/>
            <a:ext cx="3217976" cy="1865293"/>
          </a:xfrm>
          <a:prstGeom prst="rect">
            <a:avLst/>
          </a:prstGeom>
        </p:spPr>
      </p:pic>
      <p:pic>
        <p:nvPicPr>
          <p:cNvPr id="6" name="Picture 5" descr="srboohda4rimhhxnu0d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175918" y="838200"/>
            <a:ext cx="3163375" cy="2026126"/>
          </a:xfrm>
          <a:prstGeom prst="rect">
            <a:avLst/>
          </a:prstGeom>
        </p:spPr>
      </p:pic>
      <p:pic>
        <p:nvPicPr>
          <p:cNvPr id="9" name="Picture 8" descr="snake-01.thumbnai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062119" y="3658810"/>
            <a:ext cx="2362200" cy="2245083"/>
          </a:xfrm>
          <a:prstGeom prst="rect">
            <a:avLst/>
          </a:prstGeom>
        </p:spPr>
      </p:pic>
      <p:pic>
        <p:nvPicPr>
          <p:cNvPr id="12" name="Picture 11" descr="stroke2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328319" y="3657600"/>
            <a:ext cx="3129280" cy="220859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65919" y="2743200"/>
            <a:ext cx="5334000" cy="95410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ক্ষতস্থান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ডেটল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পরিষ্কার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হচ্ছে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 smtClean="0">
              <a:effectLst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33119" y="2743200"/>
            <a:ext cx="3048000" cy="52322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ব্যান্ডেজ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বাধাঁ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হচ্ছে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 smtClean="0">
              <a:effectLst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757319" y="2743200"/>
            <a:ext cx="3581400" cy="95410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হাড়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ভাঙার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চিকিৎসা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হচ্ছে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 smtClean="0">
              <a:effectLst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5919" y="5867400"/>
            <a:ext cx="3962400" cy="52322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ক্ষতস্থানে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স্যাভলন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দেওয়া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হচ্ছে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 smtClean="0">
              <a:effectLst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04519" y="5903893"/>
            <a:ext cx="3581400" cy="95410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পানিতে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ডোবার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হচ্ছে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 smtClean="0">
              <a:effectLst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33519" y="5903893"/>
            <a:ext cx="3581400" cy="95410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সাপে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কাটার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হচ্ছে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 smtClean="0">
              <a:effectLst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6"/>
          <p:cNvSpPr txBox="1"/>
          <p:nvPr/>
        </p:nvSpPr>
        <p:spPr>
          <a:xfrm>
            <a:off x="2804319" y="177225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চলো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কিছু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দুর্ঘটনার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দেখি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-</a:t>
            </a:r>
            <a:endParaRPr lang="en-US" sz="3200" dirty="0">
              <a:solidFill>
                <a:schemeClr val="bg2">
                  <a:lumMod val="1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3" grpId="0"/>
      <p:bldP spid="14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80319" y="1600200"/>
            <a:ext cx="10046481" cy="310854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প্রশ্নগুলোর উত্তর 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বলো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-</a:t>
            </a:r>
            <a:endParaRPr lang="bn-BD" sz="36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কেনো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দিতে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হয়?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বক্সে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এমন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কিছু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জিনিসের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বলো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৪।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খেলতে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গিয়ে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তোমার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কোনো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বন্ধুর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হাত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ভেঙে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গেলে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তুমি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30858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8838" y="1600200"/>
            <a:ext cx="5169681" cy="70788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err="1" smtClean="0">
                <a:solidFill>
                  <a:srgbClr val="3721B9"/>
                </a:solidFill>
                <a:latin typeface="NikoshBAN" pitchFamily="2" charset="0"/>
                <a:cs typeface="NikoshBAN" pitchFamily="2" charset="0"/>
              </a:rPr>
              <a:t>পরিকল্পিত</a:t>
            </a:r>
            <a:r>
              <a:rPr lang="en-US" sz="4000" dirty="0" smtClean="0">
                <a:solidFill>
                  <a:srgbClr val="3721B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3721B9"/>
                </a:solidFill>
                <a:latin typeface="NikoshBAN" pitchFamily="2" charset="0"/>
                <a:cs typeface="NikoshBAN" pitchFamily="2" charset="0"/>
              </a:rPr>
              <a:t>কাজঃ</a:t>
            </a:r>
            <a:endParaRPr lang="bn-BD" sz="4000" dirty="0" smtClean="0">
              <a:solidFill>
                <a:srgbClr val="3721B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46919" y="2819400"/>
            <a:ext cx="10046481" cy="58477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কীভাবে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হাড়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ভাঙার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রোগীর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অনুশীলন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।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tr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6519" y="2590800"/>
            <a:ext cx="3840163" cy="246867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099719" y="1752600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সবাই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ভালো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থেকো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319" y="762000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2A15AB"/>
                </a:solidFill>
                <a:latin typeface="NikoshBAN" pitchFamily="2" charset="0"/>
                <a:cs typeface="NikoshBAN" pitchFamily="2" charset="0"/>
              </a:rPr>
              <a:t>আগামী</a:t>
            </a:r>
            <a:r>
              <a:rPr lang="en-US" sz="4000" dirty="0" smtClean="0">
                <a:solidFill>
                  <a:srgbClr val="2A15AB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2A15AB"/>
                </a:solidFill>
                <a:latin typeface="NikoshBAN" pitchFamily="2" charset="0"/>
                <a:cs typeface="NikoshBAN" pitchFamily="2" charset="0"/>
              </a:rPr>
              <a:t>ক্লাসে</a:t>
            </a:r>
            <a:r>
              <a:rPr lang="en-US" sz="4000" dirty="0" smtClean="0">
                <a:solidFill>
                  <a:srgbClr val="2A15AB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2A15AB"/>
                </a:solidFill>
                <a:latin typeface="NikoshBAN" pitchFamily="2" charset="0"/>
                <a:cs typeface="NikoshBAN" pitchFamily="2" charset="0"/>
              </a:rPr>
              <a:t>আবার</a:t>
            </a:r>
            <a:r>
              <a:rPr lang="en-US" sz="4000" dirty="0" smtClean="0">
                <a:solidFill>
                  <a:srgbClr val="2A15AB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2A15AB"/>
                </a:solidFill>
                <a:latin typeface="NikoshBAN" pitchFamily="2" charset="0"/>
                <a:cs typeface="NikoshBAN" pitchFamily="2" charset="0"/>
              </a:rPr>
              <a:t>দেখা</a:t>
            </a:r>
            <a:r>
              <a:rPr lang="en-US" sz="4000" dirty="0" smtClean="0">
                <a:solidFill>
                  <a:srgbClr val="2A15AB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2A15AB"/>
                </a:solidFill>
                <a:latin typeface="NikoshBAN" pitchFamily="2" charset="0"/>
                <a:cs typeface="NikoshBAN" pitchFamily="2" charset="0"/>
              </a:rPr>
              <a:t>হবে</a:t>
            </a:r>
            <a:endParaRPr lang="en-US" sz="4000" dirty="0" smtClean="0">
              <a:solidFill>
                <a:srgbClr val="2A15AB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545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5608637" y="914400"/>
            <a:ext cx="76200" cy="46482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761037" y="1143000"/>
            <a:ext cx="76200" cy="4572000"/>
          </a:xfrm>
          <a:prstGeom prst="line">
            <a:avLst/>
          </a:prstGeom>
          <a:ln>
            <a:solidFill>
              <a:srgbClr val="E02C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913437" y="1600200"/>
            <a:ext cx="76200" cy="44196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208594" y="2209800"/>
            <a:ext cx="40778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শ্রেণিঃ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প্রথম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5"/>
          <p:cNvSpPr txBox="1"/>
          <p:nvPr/>
        </p:nvSpPr>
        <p:spPr>
          <a:xfrm>
            <a:off x="6187281" y="2872053"/>
            <a:ext cx="45622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বিষয়ঃ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শারীরিক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শিক্ষা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87281" y="4167453"/>
            <a:ext cx="46180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পাঠ্যাংশঃ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ঐ</a:t>
            </a:r>
            <a:endParaRPr lang="bn-BD" sz="36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39510" y="3481653"/>
            <a:ext cx="5427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মূল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পাঠঃ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3600" dirty="0">
              <a:solidFill>
                <a:schemeClr val="bg2">
                  <a:lumMod val="1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484" y="2301543"/>
            <a:ext cx="4450466" cy="23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516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18719" y="833997"/>
            <a:ext cx="6324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এটি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কীসের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বক্স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বলো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-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18719" y="4435869"/>
            <a:ext cx="594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এটি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চিকিৎসার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বক্স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First-Aid-Kits-What-You-Need-To-Survive-An-Emergenc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99719" y="1752600"/>
            <a:ext cx="3640959" cy="253410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/>
          <p:cNvSpPr txBox="1"/>
          <p:nvPr/>
        </p:nvSpPr>
        <p:spPr>
          <a:xfrm>
            <a:off x="1508919" y="2133600"/>
            <a:ext cx="9677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প্রিয়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ছাত্র,ছাত্রী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আজ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40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দিতে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জানবো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4000" dirty="0">
              <a:solidFill>
                <a:schemeClr val="bg2">
                  <a:lumMod val="1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68817" y="1143000"/>
            <a:ext cx="3886200" cy="92333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:</a:t>
            </a:r>
            <a:endParaRPr lang="en-US" sz="5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32719" y="2371130"/>
            <a:ext cx="9601200" cy="10772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পারবে।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জেনে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বাস্তবে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প্রয়োগ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/>
          <p:cNvSpPr txBox="1"/>
          <p:nvPr/>
        </p:nvSpPr>
        <p:spPr>
          <a:xfrm>
            <a:off x="970354" y="914400"/>
            <a:ext cx="67107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err="1" smtClean="0">
                <a:solidFill>
                  <a:srgbClr val="3721B9"/>
                </a:solidFill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3600" dirty="0" smtClean="0">
                <a:solidFill>
                  <a:srgbClr val="3721B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3721B9"/>
                </a:solidFill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3600" dirty="0" smtClean="0">
                <a:solidFill>
                  <a:srgbClr val="3721B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3721B9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solidFill>
                  <a:srgbClr val="3721B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3721B9"/>
                </a:solidFill>
                <a:latin typeface="NikoshBAN" pitchFamily="2" charset="0"/>
                <a:cs typeface="NikoshBAN" pitchFamily="2" charset="0"/>
              </a:rPr>
              <a:t>বলো</a:t>
            </a:r>
            <a:r>
              <a:rPr lang="en-US" sz="3600" dirty="0" smtClean="0">
                <a:solidFill>
                  <a:srgbClr val="3721B9"/>
                </a:solidFill>
                <a:latin typeface="NikoshBAN" pitchFamily="2" charset="0"/>
                <a:cs typeface="NikoshBAN" pitchFamily="2" charset="0"/>
              </a:rPr>
              <a:t>-</a:t>
            </a:r>
          </a:p>
        </p:txBody>
      </p:sp>
      <p:sp>
        <p:nvSpPr>
          <p:cNvPr id="3" name="TextBox 6"/>
          <p:cNvSpPr txBox="1"/>
          <p:nvPr/>
        </p:nvSpPr>
        <p:spPr>
          <a:xfrm>
            <a:off x="940464" y="3441510"/>
            <a:ext cx="67107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err="1" smtClean="0">
                <a:solidFill>
                  <a:srgbClr val="3721B9"/>
                </a:solidFill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3600" dirty="0" smtClean="0">
                <a:solidFill>
                  <a:srgbClr val="3721B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3721B9"/>
                </a:solidFill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3600" dirty="0" smtClean="0">
                <a:solidFill>
                  <a:srgbClr val="3721B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3721B9"/>
                </a:solidFill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sz="3600" dirty="0" smtClean="0">
                <a:solidFill>
                  <a:srgbClr val="3721B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3721B9"/>
                </a:solidFill>
                <a:latin typeface="NikoshBAN" pitchFamily="2" charset="0"/>
                <a:cs typeface="NikoshBAN" pitchFamily="2" charset="0"/>
              </a:rPr>
              <a:t>দিতে</a:t>
            </a:r>
            <a:r>
              <a:rPr lang="en-US" sz="3600" dirty="0" smtClean="0">
                <a:solidFill>
                  <a:srgbClr val="3721B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3721B9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600" dirty="0" smtClean="0">
                <a:solidFill>
                  <a:srgbClr val="3721B9"/>
                </a:solidFill>
                <a:latin typeface="NikoshBAN" pitchFamily="2" charset="0"/>
                <a:cs typeface="NikoshBAN" pitchFamily="2" charset="0"/>
              </a:rPr>
              <a:t>?</a:t>
            </a:r>
          </a:p>
        </p:txBody>
      </p:sp>
      <p:sp>
        <p:nvSpPr>
          <p:cNvPr id="4" name="TextBox 6"/>
          <p:cNvSpPr txBox="1"/>
          <p:nvPr/>
        </p:nvSpPr>
        <p:spPr>
          <a:xfrm>
            <a:off x="935122" y="1560731"/>
            <a:ext cx="967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আঘাতপ্রাপ্ত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দূর্ঘটনায়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আহত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কোনো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ব্যক্তির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তাৎক্ষণিক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দেওয়ার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হলো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5" name="TextBox 6"/>
          <p:cNvSpPr txBox="1"/>
          <p:nvPr/>
        </p:nvSpPr>
        <p:spPr>
          <a:xfrm>
            <a:off x="924044" y="4343400"/>
            <a:ext cx="101860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রোগীর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অবস্থা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যাতে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বেশি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খারাপ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উন্নত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চিকিৎসার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ডাক্তারের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কাছে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নেওয়া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দেওয়া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/>
          <p:cNvSpPr txBox="1"/>
          <p:nvPr/>
        </p:nvSpPr>
        <p:spPr>
          <a:xfrm>
            <a:off x="1432719" y="701090"/>
            <a:ext cx="10195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চিকিৎসার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বক্সে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এমন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কিছু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জিনিসের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বলো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-</a:t>
            </a:r>
            <a:endParaRPr lang="en-US" sz="3600" dirty="0">
              <a:solidFill>
                <a:schemeClr val="bg2">
                  <a:lumMod val="1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0b43b08886d9f0aedfbab72867d104ab-5919cbc481f72.jpg"/>
          <p:cNvPicPr>
            <a:picLocks noChangeAspect="1"/>
          </p:cNvPicPr>
          <p:nvPr/>
        </p:nvPicPr>
        <p:blipFill>
          <a:blip r:embed="rId3" cstate="print"/>
          <a:srcRect l="17333" r="16000"/>
          <a:stretch>
            <a:fillRect/>
          </a:stretch>
        </p:blipFill>
        <p:spPr>
          <a:xfrm>
            <a:off x="4279938" y="1524000"/>
            <a:ext cx="3096381" cy="24384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1737519" y="4419600"/>
            <a:ext cx="937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চলো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দেখি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চিকিৎসার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বক্সে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জিনিস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-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61f54YFu3pL._SY355_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456095">
            <a:off x="7570318" y="1185540"/>
            <a:ext cx="2847975" cy="2847975"/>
          </a:xfrm>
          <a:prstGeom prst="rect">
            <a:avLst/>
          </a:prstGeom>
        </p:spPr>
      </p:pic>
      <p:pic>
        <p:nvPicPr>
          <p:cNvPr id="6" name="Picture 5" descr="cotton-roll-250x250.jpg"/>
          <p:cNvPicPr>
            <a:picLocks noChangeAspect="1"/>
          </p:cNvPicPr>
          <p:nvPr/>
        </p:nvPicPr>
        <p:blipFill>
          <a:blip r:embed="rId3" cstate="print"/>
          <a:srcRect b="16779"/>
          <a:stretch>
            <a:fillRect/>
          </a:stretch>
        </p:blipFill>
        <p:spPr>
          <a:xfrm>
            <a:off x="971133" y="1523999"/>
            <a:ext cx="2154421" cy="2286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75911" y="3733799"/>
            <a:ext cx="3100008" cy="58477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জীবানুমুক্ত তুলা </a:t>
            </a:r>
            <a:endParaRPr lang="en-US" sz="3200" dirty="0" smtClean="0">
              <a:effectLst/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 descr="bande-nylon-extensi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1043" y="1676399"/>
            <a:ext cx="3074276" cy="222885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014119" y="3809999"/>
            <a:ext cx="2133600" cy="58477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ব্যান্ডেজ </a:t>
            </a:r>
            <a:endParaRPr lang="en-US" sz="3200" dirty="0" smtClean="0">
              <a:effectLst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355769" y="3911025"/>
            <a:ext cx="1483373" cy="58477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কাঁচি </a:t>
            </a:r>
            <a:endParaRPr lang="en-US" sz="3200" dirty="0" smtClean="0">
              <a:effectLst/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03699_leukoplast_-_plastic_waterproof_tape_-_spooled_-_2.5cm_x_3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59354" y="1674212"/>
            <a:ext cx="1778365" cy="26593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08919" y="4267200"/>
            <a:ext cx="2743200" cy="58477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লিউকোপ্লাস্ট </a:t>
            </a:r>
            <a:endParaRPr lang="en-US" sz="3200" dirty="0" smtClean="0">
              <a:effectLst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85619" y="4267199"/>
            <a:ext cx="1638300" cy="58477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ডেটল </a:t>
            </a:r>
            <a:endParaRPr lang="en-US" sz="3200" dirty="0" smtClean="0">
              <a:effectLst/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2" name="Picture 11" descr="dettol_2626236b.jpg"/>
          <p:cNvPicPr>
            <a:picLocks noChangeAspect="1"/>
          </p:cNvPicPr>
          <p:nvPr/>
        </p:nvPicPr>
        <p:blipFill>
          <a:blip r:embed="rId3" cstate="print"/>
          <a:srcRect l="30542" t="2127" r="30948" b="2139"/>
          <a:stretch>
            <a:fillRect/>
          </a:stretch>
        </p:blipFill>
        <p:spPr>
          <a:xfrm>
            <a:off x="5357019" y="1905000"/>
            <a:ext cx="1372921" cy="231082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587325" y="4267200"/>
            <a:ext cx="1989394" cy="58477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আয়োডিন </a:t>
            </a:r>
            <a:endParaRPr lang="en-US" sz="3200" dirty="0" smtClean="0">
              <a:effectLst/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5" name="Picture 14" descr="iosol-iodine-formula-ii-1-fl-oz-30-ml-by-tpcs.jpg"/>
          <p:cNvPicPr>
            <a:picLocks noChangeAspect="1"/>
          </p:cNvPicPr>
          <p:nvPr/>
        </p:nvPicPr>
        <p:blipFill>
          <a:blip r:embed="rId4" cstate="print"/>
          <a:srcRect l="30555" r="30556" b="6250"/>
          <a:stretch>
            <a:fillRect/>
          </a:stretch>
        </p:blipFill>
        <p:spPr>
          <a:xfrm>
            <a:off x="8900318" y="1548825"/>
            <a:ext cx="829733" cy="2667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1172</TotalTime>
  <Words>259</Words>
  <Application>Microsoft Office PowerPoint</Application>
  <PresentationFormat>Custom</PresentationFormat>
  <Paragraphs>48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NikoshBAN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Enamul</dc:creator>
  <cp:lastModifiedBy>Microsoft account</cp:lastModifiedBy>
  <cp:revision>215</cp:revision>
  <dcterms:created xsi:type="dcterms:W3CDTF">2006-08-16T00:00:00Z</dcterms:created>
  <dcterms:modified xsi:type="dcterms:W3CDTF">2023-05-26T17:37:57Z</dcterms:modified>
</cp:coreProperties>
</file>