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d7f445d1b0cc47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d7f445d1b0cc47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07731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939230" y="-166200"/>
            <a:ext cx="4077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"মৃত্যুঞ্জয়ী পিতা"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সেলিনা আখতার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***************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বাতাসে কান পাতলে এখনো তোমার পায়ের শব্দ শুনি।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এখনো শুনি তোমার বজ্রকণ্ঠ!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চোখ বুঝলেই চিরচেনা;সেই মুখ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আজও ভেসে উঠে।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কি মায়া সেই মুখে!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আদর জড়ানো দুই চোখে।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সবাই বলে তুমি নিহত,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আমি বলি তুমি আজও বেচে আছো,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স্বাধীন বাংলার সোনার মাটিতে।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যারা করেছে ঘৃন্যতম কাজ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তারাই নিপাত যাক চিরতরে।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তুমি আছো হলুদ সরষে ভরা ক্ষেতে।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তুমি আছো লাল সবুজের বুকে।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প্রকৃতির মাঝে বেচে আছো তুমি,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যতদুর চোখ যায় দূরে।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তুমি আছো বাঙালির হৃদয় জুড়ে,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থাকবে তুমি অন্তরোমোহে।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তোমার জন্য পেয়েছি মোরা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স্বাধীন বাংলাদেশ।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তুমি ইতিহাসের পাতায় চিরমহিয়ান,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বঙ্গবন্ধু তুমি শেখ মুজিবুর রহমান।।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