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8" r:id="rId2"/>
    <p:sldId id="354" r:id="rId3"/>
    <p:sldId id="314" r:id="rId4"/>
    <p:sldId id="355" r:id="rId5"/>
    <p:sldId id="362" r:id="rId6"/>
    <p:sldId id="325" r:id="rId7"/>
    <p:sldId id="363" r:id="rId8"/>
    <p:sldId id="374" r:id="rId9"/>
    <p:sldId id="364" r:id="rId10"/>
    <p:sldId id="372" r:id="rId11"/>
    <p:sldId id="366" r:id="rId12"/>
    <p:sldId id="367" r:id="rId13"/>
    <p:sldId id="279" r:id="rId14"/>
    <p:sldId id="376" r:id="rId15"/>
    <p:sldId id="328" r:id="rId16"/>
    <p:sldId id="288" r:id="rId17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925" autoAdjust="0"/>
  </p:normalViewPr>
  <p:slideViewPr>
    <p:cSldViewPr>
      <p:cViewPr varScale="1">
        <p:scale>
          <a:sx n="74" d="100"/>
          <a:sy n="74" d="100"/>
        </p:scale>
        <p:origin x="690" y="72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1ABAB-D150-4CBD-863C-31F32BD414FC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13D9C-4E7A-40FD-925D-F3D8246D87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13D9C-4E7A-40FD-925D-F3D8246D874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8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42" y="2130426"/>
            <a:ext cx="987067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885" y="3886200"/>
            <a:ext cx="81287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19108" y="274639"/>
            <a:ext cx="261282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628" y="274639"/>
            <a:ext cx="76449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2" y="4406901"/>
            <a:ext cx="98706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2" y="2906713"/>
            <a:ext cx="987067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628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053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535113"/>
            <a:ext cx="5130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28" y="2174875"/>
            <a:ext cx="51308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9021" y="1535113"/>
            <a:ext cx="5132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9021" y="2174875"/>
            <a:ext cx="5132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9" y="273050"/>
            <a:ext cx="38204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90" y="273051"/>
            <a:ext cx="64917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629" y="1435101"/>
            <a:ext cx="38204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44" y="4800600"/>
            <a:ext cx="69675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6144" y="612775"/>
            <a:ext cx="69675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6144" y="5367338"/>
            <a:ext cx="69675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600201"/>
            <a:ext cx="104513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628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626" y="6356351"/>
            <a:ext cx="367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2337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681" y="842196"/>
            <a:ext cx="708660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US" sz="5400" dirty="0" smtClean="0">
              <a:blipFill>
                <a:blip r:embed="rId2"/>
                <a:stretch>
                  <a:fillRect/>
                </a:stretch>
              </a:blip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561475434_708.jpg"/>
          <p:cNvPicPr>
            <a:picLocks noChangeAspect="1"/>
          </p:cNvPicPr>
          <p:nvPr/>
        </p:nvPicPr>
        <p:blipFill>
          <a:blip r:embed="rId3" cstate="print"/>
          <a:srcRect l="12533" r="6545"/>
          <a:stretch>
            <a:fillRect/>
          </a:stretch>
        </p:blipFill>
        <p:spPr>
          <a:xfrm>
            <a:off x="8242077" y="452406"/>
            <a:ext cx="2590800" cy="3209988"/>
          </a:xfrm>
          <a:prstGeom prst="rect">
            <a:avLst/>
          </a:prstGeom>
        </p:spPr>
      </p:pic>
      <p:pic>
        <p:nvPicPr>
          <p:cNvPr id="7" name="Picture 6" descr="Picture1r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752481" y="2239279"/>
            <a:ext cx="2250536" cy="4572000"/>
          </a:xfrm>
          <a:prstGeom prst="rect">
            <a:avLst/>
          </a:prstGeom>
        </p:spPr>
      </p:pic>
      <p:pic>
        <p:nvPicPr>
          <p:cNvPr id="9" name="Picture 8" descr="333332.png"/>
          <p:cNvPicPr>
            <a:picLocks noChangeAspect="1"/>
          </p:cNvPicPr>
          <p:nvPr/>
        </p:nvPicPr>
        <p:blipFill>
          <a:blip r:embed="rId5" cstate="print"/>
          <a:srcRect l="14102" t="31307" r="19522" b="19624"/>
          <a:stretch>
            <a:fillRect/>
          </a:stretch>
        </p:blipFill>
        <p:spPr>
          <a:xfrm>
            <a:off x="5349081" y="3505200"/>
            <a:ext cx="2819400" cy="1457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JzG79P68L._SY355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9481" y="2514600"/>
            <a:ext cx="2362200" cy="2362200"/>
          </a:xfrm>
          <a:prstGeom prst="rect">
            <a:avLst/>
          </a:prstGeom>
        </p:spPr>
      </p:pic>
      <p:pic>
        <p:nvPicPr>
          <p:cNvPr id="5" name="Picture 4" descr="man-clock-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267200" cy="4267200"/>
          </a:xfrm>
          <a:prstGeom prst="rect">
            <a:avLst/>
          </a:prstGeom>
        </p:spPr>
      </p:pic>
      <p:pic>
        <p:nvPicPr>
          <p:cNvPr id="9" name="Picture 8" descr="babywithclock.jpg"/>
          <p:cNvPicPr>
            <a:picLocks noChangeAspect="1"/>
          </p:cNvPicPr>
          <p:nvPr/>
        </p:nvPicPr>
        <p:blipFill>
          <a:blip r:embed="rId4" cstate="print"/>
          <a:srcRect l="17938" t="8232" r="16288"/>
          <a:stretch>
            <a:fillRect/>
          </a:stretch>
        </p:blipFill>
        <p:spPr>
          <a:xfrm>
            <a:off x="7711281" y="685800"/>
            <a:ext cx="2853510" cy="481963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672681" y="762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বলো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2881" y="5334000"/>
            <a:ext cx="2438400" cy="76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9481" y="5334000"/>
            <a:ext cx="2438400" cy="76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92281" y="5334000"/>
            <a:ext cx="2362200" cy="76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0"/>
          <p:cNvSpPr txBox="1"/>
          <p:nvPr/>
        </p:nvSpPr>
        <p:spPr>
          <a:xfrm>
            <a:off x="1996281" y="5410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৫৫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5272881" y="5410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8549481" y="5410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4282281" y="685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বলো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533393_R_SET.jpg"/>
          <p:cNvPicPr>
            <a:picLocks noChangeAspect="1"/>
          </p:cNvPicPr>
          <p:nvPr/>
        </p:nvPicPr>
        <p:blipFill>
          <a:blip r:embed="rId2" cstate="print"/>
          <a:srcRect l="20000" r="16000"/>
          <a:stretch>
            <a:fillRect/>
          </a:stretch>
        </p:blipFill>
        <p:spPr>
          <a:xfrm>
            <a:off x="1158081" y="1828800"/>
            <a:ext cx="1901952" cy="2971800"/>
          </a:xfrm>
          <a:prstGeom prst="rect">
            <a:avLst/>
          </a:prstGeom>
        </p:spPr>
      </p:pic>
      <p:pic>
        <p:nvPicPr>
          <p:cNvPr id="6" name="Picture 5" descr="b82f6429-4ef0-4788-939f-72cbf7c01a33_1.eed67ffa36071c1346483f8171c3c3aa.jpeg"/>
          <p:cNvPicPr>
            <a:picLocks noChangeAspect="1"/>
          </p:cNvPicPr>
          <p:nvPr/>
        </p:nvPicPr>
        <p:blipFill>
          <a:blip r:embed="rId3" cstate="print"/>
          <a:srcRect l="21538" r="17436"/>
          <a:stretch>
            <a:fillRect/>
          </a:stretch>
        </p:blipFill>
        <p:spPr>
          <a:xfrm>
            <a:off x="4968081" y="1600200"/>
            <a:ext cx="2036689" cy="3337432"/>
          </a:xfrm>
          <a:prstGeom prst="rect">
            <a:avLst/>
          </a:prstGeom>
        </p:spPr>
      </p:pic>
      <p:pic>
        <p:nvPicPr>
          <p:cNvPr id="10" name="Picture 9" descr="50082883.jpg"/>
          <p:cNvPicPr>
            <a:picLocks noChangeAspect="1"/>
          </p:cNvPicPr>
          <p:nvPr/>
        </p:nvPicPr>
        <p:blipFill>
          <a:blip r:embed="rId4" cstate="print"/>
          <a:srcRect l="29203" r="26549"/>
          <a:stretch>
            <a:fillRect/>
          </a:stretch>
        </p:blipFill>
        <p:spPr>
          <a:xfrm>
            <a:off x="8471258" y="1676400"/>
            <a:ext cx="1830823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8081" y="5257800"/>
            <a:ext cx="2286000" cy="76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20881" y="5257800"/>
            <a:ext cx="2209800" cy="76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39081" y="5334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5425281" y="5334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৩৬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8854281" y="5410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68081" y="5257800"/>
            <a:ext cx="2209800" cy="76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1075" y="457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olboss-Цифровой-ЖК-дети-Девушка-Розовый-Наручные-Часы-Каучуковый-ремешок-Мультфильм-Дети-Мальчики-Моды-Студент-часы.jpg"/>
          <p:cNvPicPr>
            <a:picLocks noChangeAspect="1"/>
          </p:cNvPicPr>
          <p:nvPr/>
        </p:nvPicPr>
        <p:blipFill>
          <a:blip r:embed="rId2" cstate="print"/>
          <a:srcRect l="14414" r="19279"/>
          <a:stretch>
            <a:fillRect/>
          </a:stretch>
        </p:blipFill>
        <p:spPr>
          <a:xfrm>
            <a:off x="1386681" y="3581400"/>
            <a:ext cx="1502230" cy="2133600"/>
          </a:xfrm>
          <a:prstGeom prst="rect">
            <a:avLst/>
          </a:prstGeom>
        </p:spPr>
      </p:pic>
      <p:pic>
        <p:nvPicPr>
          <p:cNvPr id="7" name="Picture 6" descr="Classic_Hot_Pink_Watch_from_Casio_500-320-320k.jpg"/>
          <p:cNvPicPr>
            <a:picLocks noChangeAspect="1"/>
          </p:cNvPicPr>
          <p:nvPr/>
        </p:nvPicPr>
        <p:blipFill>
          <a:blip r:embed="rId3" cstate="print"/>
          <a:srcRect l="12121" r="18182"/>
          <a:stretch>
            <a:fillRect/>
          </a:stretch>
        </p:blipFill>
        <p:spPr>
          <a:xfrm>
            <a:off x="8549481" y="3581400"/>
            <a:ext cx="1434044" cy="2209800"/>
          </a:xfrm>
          <a:prstGeom prst="rect">
            <a:avLst/>
          </a:prstGeom>
        </p:spPr>
      </p:pic>
      <p:pic>
        <p:nvPicPr>
          <p:cNvPr id="8" name="Picture 7" descr="s-l300.jpg"/>
          <p:cNvPicPr>
            <a:picLocks noChangeAspect="1"/>
          </p:cNvPicPr>
          <p:nvPr/>
        </p:nvPicPr>
        <p:blipFill>
          <a:blip r:embed="rId4" cstate="print"/>
          <a:srcRect l="16667" r="13889"/>
          <a:stretch>
            <a:fillRect/>
          </a:stretch>
        </p:blipFill>
        <p:spPr>
          <a:xfrm>
            <a:off x="5044281" y="3657600"/>
            <a:ext cx="1421191" cy="2122716"/>
          </a:xfrm>
          <a:prstGeom prst="rect">
            <a:avLst/>
          </a:prstGeom>
        </p:spPr>
      </p:pic>
      <p:pic>
        <p:nvPicPr>
          <p:cNvPr id="12" name="Picture 11" descr="half-past-eight-round-clock-face-red-39028273.jpg"/>
          <p:cNvPicPr>
            <a:picLocks noChangeAspect="1"/>
          </p:cNvPicPr>
          <p:nvPr/>
        </p:nvPicPr>
        <p:blipFill>
          <a:blip r:embed="rId5" cstate="print"/>
          <a:srcRect b="8873"/>
          <a:stretch>
            <a:fillRect/>
          </a:stretch>
        </p:blipFill>
        <p:spPr>
          <a:xfrm>
            <a:off x="4739481" y="914400"/>
            <a:ext cx="1977190" cy="1926493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1310481" y="4058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16" descr="81knei85SJL._SY355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9519" y="1066800"/>
            <a:ext cx="1683562" cy="16930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58081" y="2819400"/>
            <a:ext cx="22098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39081" y="2895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272881" y="2895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8701881" y="2895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০৫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2881" y="5943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০০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5272881" y="5943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10"/>
          <p:cNvSpPr txBox="1"/>
          <p:nvPr/>
        </p:nvSpPr>
        <p:spPr>
          <a:xfrm>
            <a:off x="8854281" y="5943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wall-clock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97081" y="1066800"/>
            <a:ext cx="1676400" cy="167975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739481" y="2819400"/>
            <a:ext cx="22098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44681" y="2819400"/>
            <a:ext cx="22098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58081" y="5867400"/>
            <a:ext cx="22098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15681" y="5867400"/>
            <a:ext cx="22098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20881" y="5867400"/>
            <a:ext cx="22098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4296919" y="457200"/>
            <a:ext cx="4023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 মিলিয়ে নাও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  <p:bldP spid="26" grpId="0"/>
      <p:bldP spid="27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4251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539081" y="3124200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3512" y="1373386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776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01214" y="413266"/>
            <a:ext cx="1858297" cy="192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>
            <a:off x="2682081" y="1905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৬০ সেকেন্ড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0481" y="1905000"/>
            <a:ext cx="1905000" cy="533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2605881" y="2819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১২০ মিনিট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ঘন্টা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0481" y="2819400"/>
            <a:ext cx="1905000" cy="533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3291681" y="3733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৪৮ ঘন্টা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দিন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20481" y="3733800"/>
            <a:ext cx="1905000" cy="533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91681" y="762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খালিঘরগুলো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eeee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4231" y="410239"/>
            <a:ext cx="1256450" cy="1258718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3444081" y="5486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দিন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20481" y="5486400"/>
            <a:ext cx="1905000" cy="533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0"/>
          <p:cNvSpPr txBox="1"/>
          <p:nvPr/>
        </p:nvSpPr>
        <p:spPr>
          <a:xfrm>
            <a:off x="3367881" y="4648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২১ 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সপ্তাহ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0481" y="4648200"/>
            <a:ext cx="1905000" cy="533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10"/>
          <p:cNvSpPr txBox="1"/>
          <p:nvPr/>
        </p:nvSpPr>
        <p:spPr>
          <a:xfrm>
            <a:off x="5730081" y="1905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5730081" y="2819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5730081" y="3733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</a:t>
            </a:r>
          </a:p>
        </p:txBody>
      </p:sp>
      <p:sp>
        <p:nvSpPr>
          <p:cNvPr id="24" name="TextBox 10"/>
          <p:cNvSpPr txBox="1"/>
          <p:nvPr/>
        </p:nvSpPr>
        <p:spPr>
          <a:xfrm rot="19848995">
            <a:off x="-33448" y="3116694"/>
            <a:ext cx="3560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 মিলিয়ে নাও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</a:p>
        </p:txBody>
      </p:sp>
      <p:sp>
        <p:nvSpPr>
          <p:cNvPr id="25" name="TextBox 10"/>
          <p:cNvSpPr txBox="1"/>
          <p:nvPr/>
        </p:nvSpPr>
        <p:spPr>
          <a:xfrm>
            <a:off x="5730081" y="4648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</a:t>
            </a:r>
          </a:p>
        </p:txBody>
      </p:sp>
      <p:sp>
        <p:nvSpPr>
          <p:cNvPr id="26" name="TextBox 10"/>
          <p:cNvSpPr txBox="1"/>
          <p:nvPr/>
        </p:nvSpPr>
        <p:spPr>
          <a:xfrm>
            <a:off x="5501481" y="5486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৩৬৫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64475" y="1495559"/>
            <a:ext cx="231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8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1234281" y="1219200"/>
            <a:ext cx="5150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234281" y="2514600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লিখে নিয়ে আসবে।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58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66666678.png"/>
          <p:cNvPicPr>
            <a:picLocks noChangeAspect="1"/>
          </p:cNvPicPr>
          <p:nvPr/>
        </p:nvPicPr>
        <p:blipFill>
          <a:blip r:embed="rId3" cstate="print"/>
          <a:srcRect t="11050"/>
          <a:stretch>
            <a:fillRect/>
          </a:stretch>
        </p:blipFill>
        <p:spPr>
          <a:xfrm>
            <a:off x="3825081" y="2133600"/>
            <a:ext cx="3810000" cy="2230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jj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5281" y="914400"/>
            <a:ext cx="762000" cy="762000"/>
          </a:xfrm>
          <a:prstGeom prst="rect">
            <a:avLst/>
          </a:prstGeom>
        </p:spPr>
      </p:pic>
      <p:pic>
        <p:nvPicPr>
          <p:cNvPr id="11" name="Picture 10" descr="kjj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5281" y="2209800"/>
            <a:ext cx="762000" cy="762000"/>
          </a:xfrm>
          <a:prstGeom prst="rect">
            <a:avLst/>
          </a:prstGeom>
        </p:spPr>
      </p:pic>
      <p:pic>
        <p:nvPicPr>
          <p:cNvPr id="12" name="Picture 11" descr="kjj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5281" y="3581400"/>
            <a:ext cx="762000" cy="762000"/>
          </a:xfrm>
          <a:prstGeom prst="rect">
            <a:avLst/>
          </a:prstGeom>
        </p:spPr>
      </p:pic>
      <p:pic>
        <p:nvPicPr>
          <p:cNvPr id="13" name="Picture 12" descr="kjj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5281" y="4876800"/>
            <a:ext cx="762000" cy="762000"/>
          </a:xfrm>
          <a:prstGeom prst="rect">
            <a:avLst/>
          </a:prstGeom>
        </p:spPr>
      </p:pic>
      <p:pic>
        <p:nvPicPr>
          <p:cNvPr id="15" name="Picture 14" descr="Picture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4481" y="2052006"/>
            <a:ext cx="4038600" cy="3675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053" y="914400"/>
            <a:ext cx="3371761" cy="3532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iu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2281" y="2057400"/>
            <a:ext cx="3276600" cy="2723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399" y="381000"/>
            <a:ext cx="11216482" cy="156966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4312CC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 smtClean="0">
                <a:solidFill>
                  <a:srgbClr val="4312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4312CC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200" dirty="0" smtClean="0">
                <a:solidFill>
                  <a:srgbClr val="4312CC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rgbClr val="4312CC"/>
                </a:solidFill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3200" dirty="0" smtClean="0">
                <a:solidFill>
                  <a:srgbClr val="4312CC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281" y="12192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পাঠের বিষয়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rendy_flower_wall_clock_131_large_sunflower_wall_clock__new_creative_butterfly_flower-714x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9881" y="2133600"/>
            <a:ext cx="28194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7481" y="480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54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পরিমাপ</a:t>
            </a:r>
            <a:endParaRPr lang="en-US" sz="5400" dirty="0">
              <a:solidFill>
                <a:srgbClr val="004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615281" y="23622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১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১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ঘড়িতে ঘন্টা নির্দেশক সংখ্যাগুলো চিনতে ও পড়তে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387085" y="990600"/>
            <a:ext cx="10741621" cy="4648200"/>
          </a:xfrm>
          <a:prstGeom prst="snip1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11"/>
          <p:cNvSpPr txBox="1"/>
          <p:nvPr/>
        </p:nvSpPr>
        <p:spPr>
          <a:xfrm>
            <a:off x="1920081" y="533400"/>
            <a:ext cx="3264588" cy="11079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খনফল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IY.jpg_640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881" y="381000"/>
            <a:ext cx="1631783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young-businesswoman-running-late-wall-clock-her-hand-isolated-white-background-37637593.jpg"/>
          <p:cNvPicPr>
            <a:picLocks noChangeAspect="1"/>
          </p:cNvPicPr>
          <p:nvPr/>
        </p:nvPicPr>
        <p:blipFill>
          <a:blip r:embed="rId3" cstate="print"/>
          <a:srcRect r="10000" b="11611"/>
          <a:stretch>
            <a:fillRect/>
          </a:stretch>
        </p:blipFill>
        <p:spPr>
          <a:xfrm>
            <a:off x="624681" y="2362200"/>
            <a:ext cx="1008185" cy="728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young-businesswoman-running-late-wall-clock-her-hand-isolated-white-background-37637593.jpg"/>
          <p:cNvPicPr>
            <a:picLocks noChangeAspect="1"/>
          </p:cNvPicPr>
          <p:nvPr/>
        </p:nvPicPr>
        <p:blipFill>
          <a:blip r:embed="rId3" cstate="print"/>
          <a:srcRect r="10000" b="11611"/>
          <a:stretch>
            <a:fillRect/>
          </a:stretch>
        </p:blipFill>
        <p:spPr>
          <a:xfrm>
            <a:off x="472281" y="3200400"/>
            <a:ext cx="1008185" cy="728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4"/>
          <p:cNvSpPr txBox="1"/>
          <p:nvPr/>
        </p:nvSpPr>
        <p:spPr>
          <a:xfrm>
            <a:off x="1615281" y="32766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১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ঘন্টা ও মিনিটের কাঁটা শনাক্ত করতে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1539081" y="40386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১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৩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ঘড়ি দেখে সময় বলতে পারবে। (ডিজিটাল ও ননডিজিটাল)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539081" y="48768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১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৪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দিন, ঘন্টা, মিনিট ও সেকেন্ডের সম্পর্ক বলতে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young-businesswoman-running-late-wall-clock-her-hand-isolated-white-background-37637593.jpg"/>
          <p:cNvPicPr>
            <a:picLocks noChangeAspect="1"/>
          </p:cNvPicPr>
          <p:nvPr/>
        </p:nvPicPr>
        <p:blipFill>
          <a:blip r:embed="rId3" cstate="print"/>
          <a:srcRect r="10000" b="11611"/>
          <a:stretch>
            <a:fillRect/>
          </a:stretch>
        </p:blipFill>
        <p:spPr>
          <a:xfrm>
            <a:off x="548481" y="4038600"/>
            <a:ext cx="1008185" cy="728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young-businesswoman-running-late-wall-clock-her-hand-isolated-white-background-37637593.jpg"/>
          <p:cNvPicPr>
            <a:picLocks noChangeAspect="1"/>
          </p:cNvPicPr>
          <p:nvPr/>
        </p:nvPicPr>
        <p:blipFill>
          <a:blip r:embed="rId3" cstate="print"/>
          <a:srcRect r="10000" b="11611"/>
          <a:stretch>
            <a:fillRect/>
          </a:stretch>
        </p:blipFill>
        <p:spPr>
          <a:xfrm>
            <a:off x="624681" y="4800600"/>
            <a:ext cx="1008185" cy="728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2"/>
          <p:cNvSpPr txBox="1"/>
          <p:nvPr/>
        </p:nvSpPr>
        <p:spPr>
          <a:xfrm>
            <a:off x="3356087" y="1646479"/>
            <a:ext cx="4800600" cy="584775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881" y="1981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বাস্তব পর্যায়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996281" y="5029200"/>
            <a:ext cx="961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ননডিজিটাল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8" name="Picture 7" descr="imagesjj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731" y="1524000"/>
            <a:ext cx="2158349" cy="2349087"/>
          </a:xfrm>
          <a:prstGeom prst="rect">
            <a:avLst/>
          </a:prstGeom>
        </p:spPr>
      </p:pic>
      <p:pic>
        <p:nvPicPr>
          <p:cNvPr id="6" name="Picture 5" descr="coquettecloc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2281" y="1676400"/>
            <a:ext cx="19050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3977481" y="4419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3291681" y="381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সেকেন্ডের কাটা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3672681" y="1143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মিনিটের কাটা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77481" y="2133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ঘন্টার কাটা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round-clock-shows-exactly-one-o-clock-large-38756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3276600" cy="32766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1005681" y="914400"/>
            <a:ext cx="2286000" cy="1524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9" idx="1"/>
          </p:cNvCxnSpPr>
          <p:nvPr/>
        </p:nvCxnSpPr>
        <p:spPr>
          <a:xfrm flipV="1">
            <a:off x="1615281" y="1435388"/>
            <a:ext cx="2057400" cy="698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43881" y="2286000"/>
            <a:ext cx="2133600" cy="1399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77481" y="51054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সময়ের একক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সেকেন্ড, মিনিট, ঘন্টা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4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5480" y="685800"/>
            <a:ext cx="3733801" cy="230728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7881" y="1752600"/>
            <a:ext cx="4800600" cy="5105400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4129881" y="43237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ছাত্র,ছাত্রী</a:t>
            </a:r>
            <a:endParaRPr lang="en-US" sz="3600" dirty="0">
              <a:solidFill>
                <a:srgbClr val="004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43881" y="1143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4053681" y="2057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4129881" y="3048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4358481" y="3962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87081" y="4953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সপ্তাহ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9881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৩৬৫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IY.jpg_640x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81" y="627902"/>
            <a:ext cx="1709615" cy="1676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72037_BB_00_FB.EPS_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0481" y="1219200"/>
            <a:ext cx="3733800" cy="373380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20198889">
            <a:off x="4582299" y="2080532"/>
            <a:ext cx="1000162" cy="18256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1005681" y="5181600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1005681" y="58674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হচ্ছে–১:৪৮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67681" y="55822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বলো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4444r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9681" y="922341"/>
            <a:ext cx="3962400" cy="13771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Right Brace 11"/>
          <p:cNvSpPr/>
          <p:nvPr/>
        </p:nvSpPr>
        <p:spPr>
          <a:xfrm rot="2728059">
            <a:off x="4091490" y="4120205"/>
            <a:ext cx="1000162" cy="82013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0"/>
          <p:cNvSpPr txBox="1"/>
          <p:nvPr/>
        </p:nvSpPr>
        <p:spPr>
          <a:xfrm>
            <a:off x="3520281" y="177225"/>
            <a:ext cx="689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9" grpId="0"/>
      <p:bldP spid="10" grpId="0"/>
      <p:bldP spid="12" grpId="0" animBg="1"/>
      <p:bldP spid="12" grpId="1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325</Words>
  <Application>Microsoft Office PowerPoint</Application>
  <PresentationFormat>Custom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Rimjhim</dc:creator>
  <cp:lastModifiedBy>Microsoft account</cp:lastModifiedBy>
  <cp:revision>375</cp:revision>
  <dcterms:created xsi:type="dcterms:W3CDTF">2006-08-16T00:00:00Z</dcterms:created>
  <dcterms:modified xsi:type="dcterms:W3CDTF">2023-06-02T13:27:33Z</dcterms:modified>
</cp:coreProperties>
</file>