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5" r:id="rId2"/>
    <p:sldId id="401" r:id="rId3"/>
    <p:sldId id="393" r:id="rId4"/>
    <p:sldId id="403" r:id="rId5"/>
    <p:sldId id="399" r:id="rId6"/>
    <p:sldId id="397" r:id="rId7"/>
    <p:sldId id="386" r:id="rId8"/>
    <p:sldId id="388" r:id="rId9"/>
    <p:sldId id="371" r:id="rId10"/>
    <p:sldId id="392" r:id="rId11"/>
    <p:sldId id="372" r:id="rId12"/>
    <p:sldId id="383" r:id="rId13"/>
    <p:sldId id="394" r:id="rId14"/>
    <p:sldId id="398" r:id="rId15"/>
    <p:sldId id="405" r:id="rId16"/>
    <p:sldId id="294" r:id="rId17"/>
    <p:sldId id="288" r:id="rId18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BA5"/>
    <a:srgbClr val="22199B"/>
    <a:srgbClr val="E02CD3"/>
    <a:srgbClr val="FA12BD"/>
    <a:srgbClr val="BFC981"/>
    <a:srgbClr val="A41E77"/>
    <a:srgbClr val="64CD15"/>
    <a:srgbClr val="EB79E3"/>
    <a:srgbClr val="E75BDD"/>
    <a:srgbClr val="F09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12" autoAdjust="0"/>
  </p:normalViewPr>
  <p:slideViewPr>
    <p:cSldViewPr>
      <p:cViewPr varScale="1">
        <p:scale>
          <a:sx n="70" d="100"/>
          <a:sy n="70" d="100"/>
        </p:scale>
        <p:origin x="864" y="72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ABAB-D150-4CBD-863C-31F32BD414FC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3D9C-4E7A-40FD-925D-F3D8246D8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7688" y="685800"/>
            <a:ext cx="5762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3D9C-4E7A-40FD-925D-F3D8246D87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7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40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40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5" y="4406902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5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2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4" y="1535113"/>
            <a:ext cx="5092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4" y="2174875"/>
            <a:ext cx="5092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52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2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9.png"/><Relationship Id="rId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941637" y="990600"/>
            <a:ext cx="80010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60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onderful-Flowers-.gif"/>
          <p:cNvPicPr>
            <a:picLocks noChangeAspect="1"/>
          </p:cNvPicPr>
          <p:nvPr/>
        </p:nvPicPr>
        <p:blipFill>
          <a:blip r:embed="rId2" cstate="print"/>
          <a:srcRect l="10387" t="6997" r="45848" b="3930"/>
          <a:stretch>
            <a:fillRect/>
          </a:stretch>
        </p:blipFill>
        <p:spPr>
          <a:xfrm flipH="1">
            <a:off x="1341437" y="1143000"/>
            <a:ext cx="2743200" cy="5181600"/>
          </a:xfrm>
          <a:prstGeom prst="rect">
            <a:avLst/>
          </a:prstGeom>
        </p:spPr>
      </p:pic>
      <p:pic>
        <p:nvPicPr>
          <p:cNvPr id="7" name="Picture 6" descr="Wonderful-Flowers-.gif"/>
          <p:cNvPicPr>
            <a:picLocks noChangeAspect="1"/>
          </p:cNvPicPr>
          <p:nvPr/>
        </p:nvPicPr>
        <p:blipFill>
          <a:blip r:embed="rId2" cstate="print"/>
          <a:srcRect l="10387" t="6997" r="45848" b="3930"/>
          <a:stretch>
            <a:fillRect/>
          </a:stretch>
        </p:blipFill>
        <p:spPr>
          <a:xfrm>
            <a:off x="7666037" y="1143000"/>
            <a:ext cx="2713038" cy="5181600"/>
          </a:xfrm>
          <a:prstGeom prst="rect">
            <a:avLst/>
          </a:prstGeom>
        </p:spPr>
      </p:pic>
      <p:pic>
        <p:nvPicPr>
          <p:cNvPr id="10" name="Picture 9" descr="Picture177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437" y="3124200"/>
            <a:ext cx="3913309" cy="126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.png"/>
          <p:cNvPicPr>
            <a:picLocks noChangeAspect="1"/>
          </p:cNvPicPr>
          <p:nvPr/>
        </p:nvPicPr>
        <p:blipFill>
          <a:blip r:embed="rId2" cstate="print"/>
          <a:srcRect l="5479" t="11063" r="10959" b="58514"/>
          <a:stretch>
            <a:fillRect/>
          </a:stretch>
        </p:blipFill>
        <p:spPr>
          <a:xfrm>
            <a:off x="3170237" y="1219200"/>
            <a:ext cx="4648200" cy="9144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3513137" y="1790700"/>
            <a:ext cx="381000" cy="9144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884737" y="1333500"/>
            <a:ext cx="381000" cy="18288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437" y="2286000"/>
            <a:ext cx="799381" cy="914400"/>
          </a:xfrm>
          <a:prstGeom prst="rect">
            <a:avLst/>
          </a:prstGeom>
        </p:spPr>
      </p:pic>
      <p:pic>
        <p:nvPicPr>
          <p:cNvPr id="6" name="Picture 5" descr="66555.png"/>
          <p:cNvPicPr>
            <a:picLocks noChangeAspect="1"/>
          </p:cNvPicPr>
          <p:nvPr/>
        </p:nvPicPr>
        <p:blipFill>
          <a:blip r:embed="rId4" cstate="print"/>
          <a:srcRect r="27161"/>
          <a:stretch>
            <a:fillRect/>
          </a:stretch>
        </p:blipFill>
        <p:spPr>
          <a:xfrm>
            <a:off x="3398837" y="2362200"/>
            <a:ext cx="609600" cy="8660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22637" y="3352800"/>
            <a:ext cx="44958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4694237" y="35052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pic>
        <p:nvPicPr>
          <p:cNvPr id="9" name="Picture 8" descr="66555.png"/>
          <p:cNvPicPr>
            <a:picLocks noChangeAspect="1"/>
          </p:cNvPicPr>
          <p:nvPr/>
        </p:nvPicPr>
        <p:blipFill>
          <a:blip r:embed="rId4" cstate="print"/>
          <a:srcRect r="27161"/>
          <a:stretch>
            <a:fillRect/>
          </a:stretch>
        </p:blipFill>
        <p:spPr>
          <a:xfrm>
            <a:off x="4008437" y="3352800"/>
            <a:ext cx="609600" cy="866030"/>
          </a:xfrm>
          <a:prstGeom prst="rect">
            <a:avLst/>
          </a:prstGeom>
        </p:spPr>
      </p:pic>
      <p:pic>
        <p:nvPicPr>
          <p:cNvPr id="10" name="Picture 9" descr="d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3838" y="3276600"/>
            <a:ext cx="762000" cy="9144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6065837" y="34290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6675437" y="3468469"/>
            <a:ext cx="91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  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22637" y="5029200"/>
            <a:ext cx="44958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/>
          <p:cNvSpPr txBox="1"/>
          <p:nvPr/>
        </p:nvSpPr>
        <p:spPr>
          <a:xfrm>
            <a:off x="4694237" y="51816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pic>
        <p:nvPicPr>
          <p:cNvPr id="15" name="Picture 14" descr="66555.png"/>
          <p:cNvPicPr>
            <a:picLocks noChangeAspect="1"/>
          </p:cNvPicPr>
          <p:nvPr/>
        </p:nvPicPr>
        <p:blipFill>
          <a:blip r:embed="rId4" cstate="print"/>
          <a:srcRect r="27161"/>
          <a:stretch>
            <a:fillRect/>
          </a:stretch>
        </p:blipFill>
        <p:spPr>
          <a:xfrm>
            <a:off x="4008437" y="5029200"/>
            <a:ext cx="609600" cy="866030"/>
          </a:xfrm>
          <a:prstGeom prst="rect">
            <a:avLst/>
          </a:prstGeom>
        </p:spPr>
      </p:pic>
      <p:pic>
        <p:nvPicPr>
          <p:cNvPr id="16" name="Picture 15" descr="d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3837" y="4953000"/>
            <a:ext cx="799381" cy="914400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6065837" y="51054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675437" y="4930914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6675437" y="5235714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751637" y="5410200"/>
            <a:ext cx="38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471E-6 -0.15556 L 4.39471E-6 0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7 -0.16667 L -0.00165 0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8 -0.14097 L -8.82799E-7 -3.33333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8 -0.15555 L -0.01322 0.01112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3037" y="2438400"/>
            <a:ext cx="56388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4541837" y="2667000"/>
            <a:ext cx="990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065837" y="26670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6827837" y="28194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11" name="Picture 10" descr="66555.png"/>
          <p:cNvPicPr>
            <a:picLocks noChangeAspect="1"/>
          </p:cNvPicPr>
          <p:nvPr/>
        </p:nvPicPr>
        <p:blipFill>
          <a:blip r:embed="rId2" cstate="print"/>
          <a:srcRect r="27161"/>
          <a:stretch>
            <a:fillRect/>
          </a:stretch>
        </p:blipFill>
        <p:spPr>
          <a:xfrm>
            <a:off x="3551237" y="2438400"/>
            <a:ext cx="773485" cy="1098854"/>
          </a:xfrm>
          <a:prstGeom prst="rect">
            <a:avLst/>
          </a:prstGeom>
        </p:spPr>
      </p:pic>
      <p:pic>
        <p:nvPicPr>
          <p:cNvPr id="12" name="Picture 11" descr="d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5237" y="2438399"/>
            <a:ext cx="951782" cy="108872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036637" y="4637782"/>
            <a:ext cx="92202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/>
          <p:cNvSpPr txBox="1"/>
          <p:nvPr/>
        </p:nvSpPr>
        <p:spPr>
          <a:xfrm>
            <a:off x="1493837" y="4637782"/>
            <a:ext cx="9906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আমরা সমহর বিশিষ্ট ভগ্নাংশের যোগ করব, যোগফলের হর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হলো তাদের সাধারণ হর এবং লব হবে ভগ্নাংশের লবের যোগফল।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6827837" y="28194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27837" y="2970212"/>
            <a:ext cx="38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6827837" y="2416314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                     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827837" y="23622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                   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75437" y="2514600"/>
            <a:ext cx="6096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4"/>
          <p:cNvSpPr txBox="1"/>
          <p:nvPr/>
        </p:nvSpPr>
        <p:spPr>
          <a:xfrm>
            <a:off x="6751637" y="2416314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20" name="Picture 19" descr="fgfgfgf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4437" y="609600"/>
            <a:ext cx="5867400" cy="1066800"/>
          </a:xfrm>
          <a:prstGeom prst="rect">
            <a:avLst/>
          </a:prstGeom>
        </p:spPr>
      </p:pic>
      <p:pic>
        <p:nvPicPr>
          <p:cNvPr id="23" name="Picture 22" descr="e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037" y="729118"/>
            <a:ext cx="5105400" cy="70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87 0.00393 L 2.72965E-6 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8 0.00393 L 2.72965E-6 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87 0.00393 L 2.72965E-6 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8 0.00393 L 2.72965E-6 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 animBg="1"/>
      <p:bldP spid="16" grpId="0"/>
      <p:bldP spid="14" grpId="0"/>
      <p:bldP spid="14" grpId="1"/>
      <p:bldP spid="17" grpId="0"/>
      <p:bldP spid="17" grpId="1"/>
      <p:bldP spid="18" grpId="0"/>
      <p:bldP spid="18" grpId="1"/>
      <p:bldP spid="19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wwwwww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37" y="1828800"/>
            <a:ext cx="3886200" cy="804606"/>
          </a:xfrm>
          <a:prstGeom prst="rect">
            <a:avLst/>
          </a:prstGeom>
        </p:spPr>
      </p:pic>
      <p:pic>
        <p:nvPicPr>
          <p:cNvPr id="16" name="Picture 15" descr="wwwwwww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4037" y="1676400"/>
            <a:ext cx="3886200" cy="804606"/>
          </a:xfrm>
          <a:prstGeom prst="rect">
            <a:avLst/>
          </a:prstGeom>
        </p:spPr>
      </p:pic>
      <p:pic>
        <p:nvPicPr>
          <p:cNvPr id="17" name="Picture 16" descr="wwwwwww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437" y="3048000"/>
            <a:ext cx="3886200" cy="804606"/>
          </a:xfrm>
          <a:prstGeom prst="rect">
            <a:avLst/>
          </a:prstGeom>
        </p:spPr>
      </p:pic>
      <p:pic>
        <p:nvPicPr>
          <p:cNvPr id="18" name="Picture 17" descr="wwwwwww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5837" y="2971800"/>
            <a:ext cx="3886200" cy="804606"/>
          </a:xfrm>
          <a:prstGeom prst="rect">
            <a:avLst/>
          </a:prstGeom>
        </p:spPr>
      </p:pic>
      <p:pic>
        <p:nvPicPr>
          <p:cNvPr id="19" name="Picture 18" descr="wwwwwww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437" y="4724400"/>
            <a:ext cx="3886200" cy="804606"/>
          </a:xfrm>
          <a:prstGeom prst="rect">
            <a:avLst/>
          </a:prstGeom>
        </p:spPr>
      </p:pic>
      <p:pic>
        <p:nvPicPr>
          <p:cNvPr id="20" name="Picture 19" descr="e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837" y="2971800"/>
            <a:ext cx="762000" cy="865414"/>
          </a:xfrm>
          <a:prstGeom prst="rect">
            <a:avLst/>
          </a:prstGeom>
        </p:spPr>
      </p:pic>
      <p:pic>
        <p:nvPicPr>
          <p:cNvPr id="9" name="Picture 8" descr="3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437" y="1600200"/>
            <a:ext cx="804637" cy="920412"/>
          </a:xfrm>
          <a:prstGeom prst="rect">
            <a:avLst/>
          </a:prstGeom>
        </p:spPr>
      </p:pic>
      <p:pic>
        <p:nvPicPr>
          <p:cNvPr id="11" name="Picture 10" descr="3344.png"/>
          <p:cNvPicPr>
            <a:picLocks noChangeAspect="1"/>
          </p:cNvPicPr>
          <p:nvPr/>
        </p:nvPicPr>
        <p:blipFill>
          <a:blip r:embed="rId5" cstate="print"/>
          <a:srcRect l="19518" t="9329" r="21929"/>
          <a:stretch>
            <a:fillRect/>
          </a:stretch>
        </p:blipFill>
        <p:spPr>
          <a:xfrm>
            <a:off x="9799637" y="1676400"/>
            <a:ext cx="533400" cy="864015"/>
          </a:xfrm>
          <a:prstGeom prst="rect">
            <a:avLst/>
          </a:prstGeom>
        </p:spPr>
      </p:pic>
      <p:pic>
        <p:nvPicPr>
          <p:cNvPr id="26" name="Picture 25" descr="3234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6437" y="1752600"/>
            <a:ext cx="847274" cy="969184"/>
          </a:xfrm>
          <a:prstGeom prst="rect">
            <a:avLst/>
          </a:prstGeom>
        </p:spPr>
      </p:pic>
      <p:pic>
        <p:nvPicPr>
          <p:cNvPr id="27" name="Picture 26" descr="2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3837" y="4648200"/>
            <a:ext cx="609600" cy="851826"/>
          </a:xfrm>
          <a:prstGeom prst="rect">
            <a:avLst/>
          </a:prstGeom>
        </p:spPr>
      </p:pic>
      <p:pic>
        <p:nvPicPr>
          <p:cNvPr id="28" name="Picture 27" descr="9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98604" y="1600200"/>
            <a:ext cx="658033" cy="934171"/>
          </a:xfrm>
          <a:prstGeom prst="rect">
            <a:avLst/>
          </a:prstGeom>
        </p:spPr>
      </p:pic>
      <p:pic>
        <p:nvPicPr>
          <p:cNvPr id="32" name="Picture 31" descr="23s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037" y="1676400"/>
            <a:ext cx="847274" cy="969184"/>
          </a:xfrm>
          <a:prstGeom prst="rect">
            <a:avLst/>
          </a:prstGeom>
        </p:spPr>
      </p:pic>
      <p:pic>
        <p:nvPicPr>
          <p:cNvPr id="34" name="Picture 33" descr="eee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4037" y="2971800"/>
            <a:ext cx="838200" cy="867356"/>
          </a:xfrm>
          <a:prstGeom prst="rect">
            <a:avLst/>
          </a:prstGeom>
        </p:spPr>
      </p:pic>
      <p:pic>
        <p:nvPicPr>
          <p:cNvPr id="35" name="Picture 34" descr="yy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8237" y="2819400"/>
            <a:ext cx="838200" cy="955655"/>
          </a:xfrm>
          <a:prstGeom prst="rect">
            <a:avLst/>
          </a:prstGeom>
        </p:spPr>
      </p:pic>
      <p:pic>
        <p:nvPicPr>
          <p:cNvPr id="36" name="Picture 35" descr="ewdf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5037" y="2819400"/>
            <a:ext cx="719269" cy="969184"/>
          </a:xfrm>
          <a:prstGeom prst="rect">
            <a:avLst/>
          </a:prstGeom>
        </p:spPr>
      </p:pic>
      <p:pic>
        <p:nvPicPr>
          <p:cNvPr id="37" name="Picture 36" descr="3455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60837" y="4572000"/>
            <a:ext cx="1027122" cy="973829"/>
          </a:xfrm>
          <a:prstGeom prst="rect">
            <a:avLst/>
          </a:prstGeom>
        </p:spPr>
      </p:pic>
      <p:pic>
        <p:nvPicPr>
          <p:cNvPr id="38" name="Picture 37" descr="23s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74837" y="1676400"/>
            <a:ext cx="847274" cy="969184"/>
          </a:xfrm>
          <a:prstGeom prst="rect">
            <a:avLst/>
          </a:prstGeom>
        </p:spPr>
      </p:pic>
      <p:pic>
        <p:nvPicPr>
          <p:cNvPr id="39" name="Picture 38" descr="edcvf.png"/>
          <p:cNvPicPr>
            <a:picLocks noChangeAspect="1"/>
          </p:cNvPicPr>
          <p:nvPr/>
        </p:nvPicPr>
        <p:blipFill>
          <a:blip r:embed="rId14" cstate="print"/>
          <a:srcRect r="40000"/>
          <a:stretch>
            <a:fillRect/>
          </a:stretch>
        </p:blipFill>
        <p:spPr>
          <a:xfrm>
            <a:off x="6370638" y="4572000"/>
            <a:ext cx="685799" cy="1072795"/>
          </a:xfrm>
          <a:prstGeom prst="rect">
            <a:avLst/>
          </a:prstGeom>
        </p:spPr>
      </p:pic>
      <p:sp>
        <p:nvSpPr>
          <p:cNvPr id="40" name="TextBox 4"/>
          <p:cNvSpPr txBox="1"/>
          <p:nvPr/>
        </p:nvSpPr>
        <p:spPr>
          <a:xfrm>
            <a:off x="7285037" y="4800600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42" name="Picture 41" descr="556.png"/>
          <p:cNvPicPr>
            <a:picLocks noChangeAspect="1"/>
          </p:cNvPicPr>
          <p:nvPr/>
        </p:nvPicPr>
        <p:blipFill>
          <a:blip r:embed="rId15" cstate="print"/>
          <a:srcRect r="44103"/>
          <a:stretch>
            <a:fillRect/>
          </a:stretch>
        </p:blipFill>
        <p:spPr>
          <a:xfrm>
            <a:off x="8809037" y="2895600"/>
            <a:ext cx="540858" cy="917397"/>
          </a:xfrm>
          <a:prstGeom prst="rect">
            <a:avLst/>
          </a:prstGeom>
        </p:spPr>
      </p:pic>
      <p:pic>
        <p:nvPicPr>
          <p:cNvPr id="43" name="Picture 42" descr="22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65637" y="2971800"/>
            <a:ext cx="967602" cy="917397"/>
          </a:xfrm>
          <a:prstGeom prst="rect">
            <a:avLst/>
          </a:prstGeom>
        </p:spPr>
      </p:pic>
      <p:sp>
        <p:nvSpPr>
          <p:cNvPr id="44" name="TextBox 4"/>
          <p:cNvSpPr txBox="1"/>
          <p:nvPr/>
        </p:nvSpPr>
        <p:spPr>
          <a:xfrm>
            <a:off x="6751637" y="2971800"/>
            <a:ext cx="76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3703637" y="31242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1341437" y="1828800"/>
            <a:ext cx="76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2332037" y="19050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7513637" y="1676400"/>
            <a:ext cx="76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8732837" y="17526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2560637" y="3048000"/>
            <a:ext cx="76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7894637" y="30480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4846637" y="4724400"/>
            <a:ext cx="76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                      </a:t>
            </a:r>
          </a:p>
        </p:txBody>
      </p:sp>
      <p:sp>
        <p:nvSpPr>
          <p:cNvPr id="53" name="TextBox 4"/>
          <p:cNvSpPr txBox="1"/>
          <p:nvPr/>
        </p:nvSpPr>
        <p:spPr>
          <a:xfrm>
            <a:off x="5837237" y="48006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6904037" y="4800600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                    </a:t>
            </a:r>
          </a:p>
        </p:txBody>
      </p:sp>
      <p:sp>
        <p:nvSpPr>
          <p:cNvPr id="41" name="TextBox 4"/>
          <p:cNvSpPr txBox="1"/>
          <p:nvPr/>
        </p:nvSpPr>
        <p:spPr>
          <a:xfrm>
            <a:off x="4160837" y="533400"/>
            <a:ext cx="4800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যোগ 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trtrt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637" y="2209800"/>
            <a:ext cx="5376228" cy="160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uuyy.png"/>
          <p:cNvPicPr>
            <a:picLocks noChangeAspect="1" noChangeArrowheads="1"/>
          </p:cNvPicPr>
          <p:nvPr/>
        </p:nvPicPr>
        <p:blipFill>
          <a:blip r:embed="rId2" cstate="print"/>
          <a:srcRect l="4177" t="15789" r="4177"/>
          <a:stretch>
            <a:fillRect/>
          </a:stretch>
        </p:blipFill>
        <p:spPr bwMode="auto">
          <a:xfrm>
            <a:off x="1265237" y="1752600"/>
            <a:ext cx="8754642" cy="4038600"/>
          </a:xfrm>
          <a:prstGeom prst="rect">
            <a:avLst/>
          </a:prstGeom>
          <a:noFill/>
        </p:spPr>
      </p:pic>
      <p:pic>
        <p:nvPicPr>
          <p:cNvPr id="3" name="Picture 2" descr="3344.png"/>
          <p:cNvPicPr>
            <a:picLocks noChangeAspect="1"/>
          </p:cNvPicPr>
          <p:nvPr/>
        </p:nvPicPr>
        <p:blipFill>
          <a:blip r:embed="rId3" cstate="print"/>
          <a:srcRect l="14715" t="28068" r="32357" b="14361"/>
          <a:stretch>
            <a:fillRect/>
          </a:stretch>
        </p:blipFill>
        <p:spPr>
          <a:xfrm>
            <a:off x="350837" y="457200"/>
            <a:ext cx="1600200" cy="1600200"/>
          </a:xfrm>
          <a:prstGeom prst="rect">
            <a:avLst/>
          </a:prstGeom>
        </p:spPr>
      </p:pic>
      <p:pic>
        <p:nvPicPr>
          <p:cNvPr id="4" name="Picture 3" descr="ererer.png"/>
          <p:cNvPicPr>
            <a:picLocks noChangeAspect="1"/>
          </p:cNvPicPr>
          <p:nvPr/>
        </p:nvPicPr>
        <p:blipFill>
          <a:blip r:embed="rId4" cstate="print"/>
          <a:srcRect l="10685" r="35892"/>
          <a:stretch>
            <a:fillRect/>
          </a:stretch>
        </p:blipFill>
        <p:spPr>
          <a:xfrm>
            <a:off x="2941637" y="1981200"/>
            <a:ext cx="461637" cy="896000"/>
          </a:xfrm>
          <a:prstGeom prst="rect">
            <a:avLst/>
          </a:prstGeom>
        </p:spPr>
      </p:pic>
      <p:pic>
        <p:nvPicPr>
          <p:cNvPr id="6" name="Picture 5" descr="tyhng.png"/>
          <p:cNvPicPr>
            <a:picLocks noChangeAspect="1"/>
          </p:cNvPicPr>
          <p:nvPr/>
        </p:nvPicPr>
        <p:blipFill>
          <a:blip r:embed="rId5" cstate="print"/>
          <a:srcRect r="26345"/>
          <a:stretch>
            <a:fillRect/>
          </a:stretch>
        </p:blipFill>
        <p:spPr>
          <a:xfrm>
            <a:off x="5989637" y="1905000"/>
            <a:ext cx="609600" cy="990600"/>
          </a:xfrm>
          <a:prstGeom prst="rect">
            <a:avLst/>
          </a:prstGeom>
        </p:spPr>
      </p:pic>
      <p:pic>
        <p:nvPicPr>
          <p:cNvPr id="7" name="Picture 6" descr="3344.png"/>
          <p:cNvPicPr>
            <a:picLocks noChangeAspect="1"/>
          </p:cNvPicPr>
          <p:nvPr/>
        </p:nvPicPr>
        <p:blipFill>
          <a:blip r:embed="rId6" cstate="print"/>
          <a:srcRect l="24673" r="28576"/>
          <a:stretch>
            <a:fillRect/>
          </a:stretch>
        </p:blipFill>
        <p:spPr>
          <a:xfrm>
            <a:off x="9342437" y="3276600"/>
            <a:ext cx="431232" cy="964873"/>
          </a:xfrm>
          <a:prstGeom prst="rect">
            <a:avLst/>
          </a:prstGeom>
        </p:spPr>
      </p:pic>
      <p:pic>
        <p:nvPicPr>
          <p:cNvPr id="8" name="Picture 7" descr="rtbnh.png"/>
          <p:cNvPicPr>
            <a:picLocks noChangeAspect="1"/>
          </p:cNvPicPr>
          <p:nvPr/>
        </p:nvPicPr>
        <p:blipFill>
          <a:blip r:embed="rId7" cstate="print"/>
          <a:srcRect l="11793" r="46930"/>
          <a:stretch>
            <a:fillRect/>
          </a:stretch>
        </p:blipFill>
        <p:spPr>
          <a:xfrm>
            <a:off x="3017837" y="3276600"/>
            <a:ext cx="400702" cy="920395"/>
          </a:xfrm>
          <a:prstGeom prst="rect">
            <a:avLst/>
          </a:prstGeom>
        </p:spPr>
      </p:pic>
      <p:pic>
        <p:nvPicPr>
          <p:cNvPr id="9" name="Picture 8" descr="bnbb.png"/>
          <p:cNvPicPr>
            <a:picLocks noChangeAspect="1"/>
          </p:cNvPicPr>
          <p:nvPr/>
        </p:nvPicPr>
        <p:blipFill>
          <a:blip r:embed="rId8" cstate="print"/>
          <a:srcRect r="41033"/>
          <a:stretch>
            <a:fillRect/>
          </a:stretch>
        </p:blipFill>
        <p:spPr>
          <a:xfrm>
            <a:off x="5989637" y="3276600"/>
            <a:ext cx="572432" cy="920395"/>
          </a:xfrm>
          <a:prstGeom prst="rect">
            <a:avLst/>
          </a:prstGeom>
        </p:spPr>
      </p:pic>
      <p:pic>
        <p:nvPicPr>
          <p:cNvPr id="11" name="Picture 10" descr="erere.png"/>
          <p:cNvPicPr>
            <a:picLocks noChangeAspect="1"/>
          </p:cNvPicPr>
          <p:nvPr/>
        </p:nvPicPr>
        <p:blipFill>
          <a:blip r:embed="rId9" cstate="print"/>
          <a:srcRect r="28338"/>
          <a:stretch>
            <a:fillRect/>
          </a:stretch>
        </p:blipFill>
        <p:spPr>
          <a:xfrm>
            <a:off x="2865437" y="4648200"/>
            <a:ext cx="551844" cy="865535"/>
          </a:xfrm>
          <a:prstGeom prst="rect">
            <a:avLst/>
          </a:prstGeom>
        </p:spPr>
      </p:pic>
      <p:pic>
        <p:nvPicPr>
          <p:cNvPr id="12" name="Picture 11" descr="56yt.png"/>
          <p:cNvPicPr>
            <a:picLocks noChangeAspect="1"/>
          </p:cNvPicPr>
          <p:nvPr/>
        </p:nvPicPr>
        <p:blipFill>
          <a:blip r:embed="rId10" cstate="print"/>
          <a:srcRect r="44192"/>
          <a:stretch>
            <a:fillRect/>
          </a:stretch>
        </p:blipFill>
        <p:spPr>
          <a:xfrm>
            <a:off x="5913437" y="4648200"/>
            <a:ext cx="572432" cy="920395"/>
          </a:xfrm>
          <a:prstGeom prst="rect">
            <a:avLst/>
          </a:prstGeom>
        </p:spPr>
      </p:pic>
      <p:pic>
        <p:nvPicPr>
          <p:cNvPr id="13" name="Picture 12" descr="3344.png"/>
          <p:cNvPicPr>
            <a:picLocks noChangeAspect="1"/>
          </p:cNvPicPr>
          <p:nvPr/>
        </p:nvPicPr>
        <p:blipFill>
          <a:blip r:embed="rId6" cstate="print"/>
          <a:srcRect l="24673" r="28576"/>
          <a:stretch>
            <a:fillRect/>
          </a:stretch>
        </p:blipFill>
        <p:spPr>
          <a:xfrm>
            <a:off x="9342437" y="1981200"/>
            <a:ext cx="431232" cy="964873"/>
          </a:xfrm>
          <a:prstGeom prst="rect">
            <a:avLst/>
          </a:prstGeom>
        </p:spPr>
      </p:pic>
      <p:pic>
        <p:nvPicPr>
          <p:cNvPr id="14" name="Picture 13" descr="rtbnh.png"/>
          <p:cNvPicPr>
            <a:picLocks noChangeAspect="1"/>
          </p:cNvPicPr>
          <p:nvPr/>
        </p:nvPicPr>
        <p:blipFill>
          <a:blip r:embed="rId7" cstate="print"/>
          <a:srcRect l="11793" r="46930"/>
          <a:stretch>
            <a:fillRect/>
          </a:stretch>
        </p:blipFill>
        <p:spPr>
          <a:xfrm>
            <a:off x="9266237" y="4642205"/>
            <a:ext cx="400702" cy="9203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1437" y="5867400"/>
            <a:ext cx="393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gfgfgf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46437" y="685800"/>
            <a:ext cx="4419600" cy="838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89437" y="762000"/>
            <a:ext cx="4114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dd.png"/>
          <p:cNvPicPr>
            <a:picLocks noChangeAspect="1"/>
          </p:cNvPicPr>
          <p:nvPr/>
        </p:nvPicPr>
        <p:blipFill>
          <a:blip r:embed="rId2" cstate="print"/>
          <a:srcRect l="10956" t="22500" r="15089"/>
          <a:stretch>
            <a:fillRect/>
          </a:stretch>
        </p:blipFill>
        <p:spPr>
          <a:xfrm>
            <a:off x="1341437" y="1828800"/>
            <a:ext cx="3505200" cy="2133600"/>
          </a:xfrm>
          <a:prstGeom prst="rect">
            <a:avLst/>
          </a:prstGeom>
        </p:spPr>
      </p:pic>
      <p:pic>
        <p:nvPicPr>
          <p:cNvPr id="7" name="Picture 6" descr="polk.png"/>
          <p:cNvPicPr>
            <a:picLocks noChangeAspect="1"/>
          </p:cNvPicPr>
          <p:nvPr/>
        </p:nvPicPr>
        <p:blipFill>
          <a:blip r:embed="rId3" cstate="print"/>
          <a:srcRect l="11102" t="19953" r="14515" b="6220"/>
          <a:stretch>
            <a:fillRect/>
          </a:stretch>
        </p:blipFill>
        <p:spPr>
          <a:xfrm>
            <a:off x="1417637" y="4191000"/>
            <a:ext cx="3429000" cy="2133600"/>
          </a:xfrm>
          <a:prstGeom prst="rect">
            <a:avLst/>
          </a:prstGeom>
        </p:spPr>
      </p:pic>
      <p:pic>
        <p:nvPicPr>
          <p:cNvPr id="10" name="Picture 9" descr="13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7237" y="457200"/>
            <a:ext cx="7543800" cy="1219200"/>
          </a:xfrm>
          <a:prstGeom prst="rect">
            <a:avLst/>
          </a:prstGeom>
        </p:spPr>
      </p:pic>
      <p:pic>
        <p:nvPicPr>
          <p:cNvPr id="11" name="Picture 10" descr="12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9637" y="685800"/>
            <a:ext cx="7239000" cy="670505"/>
          </a:xfrm>
          <a:prstGeom prst="rect">
            <a:avLst/>
          </a:prstGeom>
        </p:spPr>
      </p:pic>
      <p:pic>
        <p:nvPicPr>
          <p:cNvPr id="12" name="Picture 2" descr="I:\fvbghh.png"/>
          <p:cNvPicPr>
            <a:picLocks noChangeAspect="1" noChangeArrowheads="1"/>
          </p:cNvPicPr>
          <p:nvPr/>
        </p:nvPicPr>
        <p:blipFill>
          <a:blip r:embed="rId6" cstate="print"/>
          <a:srcRect l="11405" t="19560" r="15890"/>
          <a:stretch>
            <a:fillRect/>
          </a:stretch>
        </p:blipFill>
        <p:spPr bwMode="auto">
          <a:xfrm>
            <a:off x="6751637" y="1828800"/>
            <a:ext cx="3581400" cy="2076824"/>
          </a:xfrm>
          <a:prstGeom prst="rect">
            <a:avLst/>
          </a:prstGeom>
          <a:noFill/>
        </p:spPr>
      </p:pic>
      <p:pic>
        <p:nvPicPr>
          <p:cNvPr id="13" name="Picture 12" descr="a21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0237" y="4267200"/>
            <a:ext cx="3200400" cy="1870036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34671" y="3739201"/>
            <a:ext cx="328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22199B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solidFill>
                  <a:srgbClr val="2219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2199B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219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2199B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22199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3344.png"/>
          <p:cNvPicPr>
            <a:picLocks noChangeAspect="1"/>
          </p:cNvPicPr>
          <p:nvPr/>
        </p:nvPicPr>
        <p:blipFill>
          <a:blip r:embed="rId8" cstate="print"/>
          <a:srcRect l="19518" t="9329" r="21929"/>
          <a:stretch>
            <a:fillRect/>
          </a:stretch>
        </p:blipFill>
        <p:spPr>
          <a:xfrm>
            <a:off x="3779837" y="2793585"/>
            <a:ext cx="533400" cy="864015"/>
          </a:xfrm>
          <a:prstGeom prst="rect">
            <a:avLst/>
          </a:prstGeom>
        </p:spPr>
      </p:pic>
      <p:pic>
        <p:nvPicPr>
          <p:cNvPr id="15" name="Picture 14" descr="rtg.png"/>
          <p:cNvPicPr>
            <a:picLocks noChangeAspect="1"/>
          </p:cNvPicPr>
          <p:nvPr/>
        </p:nvPicPr>
        <p:blipFill>
          <a:blip r:embed="rId9" cstate="print"/>
          <a:srcRect r="46930"/>
          <a:stretch>
            <a:fillRect/>
          </a:stretch>
        </p:blipFill>
        <p:spPr>
          <a:xfrm>
            <a:off x="9113837" y="2819400"/>
            <a:ext cx="524294" cy="936661"/>
          </a:xfrm>
          <a:prstGeom prst="rect">
            <a:avLst/>
          </a:prstGeom>
        </p:spPr>
      </p:pic>
      <p:pic>
        <p:nvPicPr>
          <p:cNvPr id="17" name="Picture 16" descr="2223.png"/>
          <p:cNvPicPr>
            <a:picLocks noChangeAspect="1"/>
          </p:cNvPicPr>
          <p:nvPr/>
        </p:nvPicPr>
        <p:blipFill>
          <a:blip r:embed="rId10" cstate="print"/>
          <a:srcRect r="36999"/>
          <a:stretch>
            <a:fillRect/>
          </a:stretch>
        </p:blipFill>
        <p:spPr>
          <a:xfrm>
            <a:off x="3627437" y="5105400"/>
            <a:ext cx="609600" cy="917397"/>
          </a:xfrm>
          <a:prstGeom prst="rect">
            <a:avLst/>
          </a:prstGeom>
        </p:spPr>
      </p:pic>
      <p:pic>
        <p:nvPicPr>
          <p:cNvPr id="18" name="Picture 17" descr="23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66237" y="5334000"/>
            <a:ext cx="609600" cy="851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837" y="72887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75846"/>
            <a:ext cx="2471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033046"/>
            <a:ext cx="2471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90246"/>
            <a:ext cx="2471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076420"/>
            <a:ext cx="247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118" y="1320968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9037" y="2476530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গণিত বই এর ৯৪ পৃষ্ঠার ৪ এর ( ১ থেকে ৭ নং পর্যন্ত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অংগুলো করে নিয়ে আসবে )।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58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3434343.png"/>
          <p:cNvPicPr>
            <a:picLocks noChangeAspect="1"/>
          </p:cNvPicPr>
          <p:nvPr/>
        </p:nvPicPr>
        <p:blipFill>
          <a:blip r:embed="rId3" cstate="print"/>
          <a:srcRect t="12347"/>
          <a:stretch>
            <a:fillRect/>
          </a:stretch>
        </p:blipFill>
        <p:spPr>
          <a:xfrm>
            <a:off x="4008437" y="1952762"/>
            <a:ext cx="3809685" cy="2163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571636" y="1203685"/>
            <a:ext cx="68584" cy="3528407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670783" y="1440070"/>
            <a:ext cx="68584" cy="356635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782465" y="1645822"/>
            <a:ext cx="68584" cy="3672890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037177" y="2174613"/>
            <a:ext cx="4799060" cy="2279161"/>
            <a:chOff x="6210299" y="2280808"/>
            <a:chExt cx="5331995" cy="2532261"/>
          </a:xfrm>
        </p:grpSpPr>
        <p:sp>
          <p:nvSpPr>
            <p:cNvPr id="6" name="TextBox 4"/>
            <p:cNvSpPr txBox="1"/>
            <p:nvPr/>
          </p:nvSpPr>
          <p:spPr>
            <a:xfrm>
              <a:off x="6248400" y="2875763"/>
              <a:ext cx="3429000" cy="71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৩য়</a:t>
              </a: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6224587" y="2280808"/>
              <a:ext cx="4953000" cy="71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210299" y="3485363"/>
              <a:ext cx="4036596" cy="71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6248399" y="4094963"/>
              <a:ext cx="5293895" cy="71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যোগ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655637" y="2194492"/>
            <a:ext cx="4762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হরিণাকুণ্ডু,ঝিনাইদহ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2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7-07-16\B-CUT\pata.png"/>
          <p:cNvPicPr>
            <a:picLocks noChangeAspect="1" noChangeArrowheads="1"/>
          </p:cNvPicPr>
          <p:nvPr/>
        </p:nvPicPr>
        <p:blipFill>
          <a:blip r:embed="rId2" cstate="print"/>
          <a:srcRect r="50820"/>
          <a:stretch>
            <a:fillRect/>
          </a:stretch>
        </p:blipFill>
        <p:spPr bwMode="auto">
          <a:xfrm>
            <a:off x="1874837" y="2057400"/>
            <a:ext cx="1524000" cy="3098801"/>
          </a:xfrm>
          <a:prstGeom prst="rect">
            <a:avLst/>
          </a:prstGeom>
          <a:noFill/>
        </p:spPr>
      </p:pic>
      <p:pic>
        <p:nvPicPr>
          <p:cNvPr id="3" name="Picture 2" descr="E:\17-07-16\B-CUT\pata.png"/>
          <p:cNvPicPr>
            <a:picLocks noChangeAspect="1" noChangeArrowheads="1"/>
          </p:cNvPicPr>
          <p:nvPr/>
        </p:nvPicPr>
        <p:blipFill>
          <a:blip r:embed="rId2" cstate="print"/>
          <a:srcRect l="49180"/>
          <a:stretch>
            <a:fillRect/>
          </a:stretch>
        </p:blipFill>
        <p:spPr bwMode="auto">
          <a:xfrm>
            <a:off x="7920036" y="2057400"/>
            <a:ext cx="1574801" cy="3098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0037" y="510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6237" y="5715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bn-BD" sz="4400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শের যোগ</a:t>
            </a:r>
            <a:endParaRPr lang="en-US" sz="4400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8047037" y="31242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8047037" y="35814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47037" y="3678098"/>
            <a:ext cx="457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/>
          <p:nvPr/>
        </p:nvSpPr>
        <p:spPr>
          <a:xfrm>
            <a:off x="2865437" y="30480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2865437" y="3505200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865437" y="3601898"/>
            <a:ext cx="457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5608637" y="3200400"/>
            <a:ext cx="1066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19" name="Picture 18" descr="sd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037" y="381000"/>
            <a:ext cx="10480809" cy="18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035E-6 4.07407E-6 L 0.19171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48E-6 4.07407E-6 L -0.20273 -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trtrt.png"/>
          <p:cNvPicPr>
            <a:picLocks noChangeAspect="1"/>
          </p:cNvPicPr>
          <p:nvPr/>
        </p:nvPicPr>
        <p:blipFill>
          <a:blip r:embed="rId2" cstate="print"/>
          <a:srcRect t="3047" b="61738"/>
          <a:stretch>
            <a:fillRect/>
          </a:stretch>
        </p:blipFill>
        <p:spPr>
          <a:xfrm>
            <a:off x="960436" y="1000127"/>
            <a:ext cx="3429001" cy="1209673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808037" y="1066800"/>
            <a:ext cx="3581400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026" y="3072825"/>
            <a:ext cx="106850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32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3200" dirty="0" smtClean="0">
                <a:latin typeface="Bookman Old Style"/>
                <a:cs typeface="NikoshBAN" pitchFamily="2" charset="0"/>
              </a:rPr>
              <a:t>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অঙ্কের সমহরবিশিষ্ট দুইটি ভগ্নাংশের যোগ করতে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64" y="304800"/>
            <a:ext cx="2394373" cy="99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2437" y="1752600"/>
            <a:ext cx="8077200" cy="2590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7237" y="2438400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13037" y="2438400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8837" y="2438400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436935" y="1866899"/>
            <a:ext cx="457201" cy="5334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6294436" y="1905001"/>
            <a:ext cx="381001" cy="533401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8656637" y="1600201"/>
            <a:ext cx="381001" cy="11430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46637" y="2438402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32437" y="2438402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8237" y="2438402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75638" y="2438402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85238" y="2438402"/>
            <a:ext cx="533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r5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438" y="4609128"/>
            <a:ext cx="9982200" cy="1867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we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647" y="1473527"/>
            <a:ext cx="2450390" cy="2828310"/>
          </a:xfrm>
          <a:prstGeom prst="rect">
            <a:avLst/>
          </a:prstGeom>
        </p:spPr>
      </p:pic>
      <p:pic>
        <p:nvPicPr>
          <p:cNvPr id="15" name="Picture 14" descr="onion.png"/>
          <p:cNvPicPr>
            <a:picLocks noChangeAspect="1"/>
          </p:cNvPicPr>
          <p:nvPr/>
        </p:nvPicPr>
        <p:blipFill>
          <a:blip r:embed="rId3" cstate="print"/>
          <a:srcRect l="40541" r="13513" b="48649"/>
          <a:stretch>
            <a:fillRect/>
          </a:stretch>
        </p:blipFill>
        <p:spPr>
          <a:xfrm>
            <a:off x="5075237" y="2083127"/>
            <a:ext cx="1371600" cy="1447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9837" y="2159327"/>
            <a:ext cx="1752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6599237" y="2311727"/>
            <a:ext cx="13836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8" name="Picture 7" descr="1we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637" y="1397327"/>
            <a:ext cx="2450390" cy="2828310"/>
          </a:xfrm>
          <a:prstGeom prst="rect">
            <a:avLst/>
          </a:prstGeom>
        </p:spPr>
      </p:pic>
      <p:pic>
        <p:nvPicPr>
          <p:cNvPr id="9" name="Picture 8" descr="onion.png"/>
          <p:cNvPicPr>
            <a:picLocks noChangeAspect="1"/>
          </p:cNvPicPr>
          <p:nvPr/>
        </p:nvPicPr>
        <p:blipFill>
          <a:blip r:embed="rId3" cstate="print"/>
          <a:srcRect l="40541" r="13513" b="48649"/>
          <a:stretch>
            <a:fillRect/>
          </a:stretch>
        </p:blipFill>
        <p:spPr>
          <a:xfrm>
            <a:off x="8961437" y="1388860"/>
            <a:ext cx="1371600" cy="1608667"/>
          </a:xfrm>
          <a:prstGeom prst="rect">
            <a:avLst/>
          </a:prstGeom>
        </p:spPr>
      </p:pic>
      <p:pic>
        <p:nvPicPr>
          <p:cNvPr id="10" name="Picture 9" descr="3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437" y="4597727"/>
            <a:ext cx="1143000" cy="1307460"/>
          </a:xfrm>
          <a:prstGeom prst="rect">
            <a:avLst/>
          </a:prstGeom>
        </p:spPr>
      </p:pic>
      <p:pic>
        <p:nvPicPr>
          <p:cNvPr id="11" name="Picture 10" descr="3344.png"/>
          <p:cNvPicPr>
            <a:picLocks noChangeAspect="1"/>
          </p:cNvPicPr>
          <p:nvPr/>
        </p:nvPicPr>
        <p:blipFill>
          <a:blip r:embed="rId5" cstate="print"/>
          <a:srcRect l="24673"/>
          <a:stretch>
            <a:fillRect/>
          </a:stretch>
        </p:blipFill>
        <p:spPr>
          <a:xfrm>
            <a:off x="2560637" y="4521527"/>
            <a:ext cx="1078915" cy="14982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1237" y="4826327"/>
            <a:ext cx="1143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5532437" y="4826327"/>
            <a:ext cx="914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20" name="Picture 19" descr="22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9637" y="4585666"/>
            <a:ext cx="1143000" cy="1307461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>
            <a:off x="6751637" y="4817397"/>
            <a:ext cx="990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7361237" y="4909730"/>
            <a:ext cx="1066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037" y="6096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534 -0.00625 L 0.00606 0.0048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2 0.11111 L 0.00661 -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/>
          <p:cNvSpPr/>
          <p:nvPr/>
        </p:nvSpPr>
        <p:spPr>
          <a:xfrm rot="5400000" flipH="1">
            <a:off x="8002097" y="-578340"/>
            <a:ext cx="470880" cy="37338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tttr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237" y="3048000"/>
            <a:ext cx="8077201" cy="1332992"/>
          </a:xfrm>
          <a:prstGeom prst="rect">
            <a:avLst/>
          </a:prstGeom>
        </p:spPr>
      </p:pic>
      <p:sp>
        <p:nvSpPr>
          <p:cNvPr id="25" name="TextBox 4"/>
          <p:cNvSpPr txBox="1"/>
          <p:nvPr/>
        </p:nvSpPr>
        <p:spPr>
          <a:xfrm>
            <a:off x="2865437" y="61978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8047037" y="61978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33" name="Picture 32" descr="fgfgfgfg.png"/>
          <p:cNvPicPr>
            <a:picLocks noChangeAspect="1"/>
          </p:cNvPicPr>
          <p:nvPr/>
        </p:nvPicPr>
        <p:blipFill>
          <a:blip r:embed="rId3" cstate="print"/>
          <a:srcRect l="4511" t="4513" r="10255"/>
          <a:stretch>
            <a:fillRect/>
          </a:stretch>
        </p:blipFill>
        <p:spPr>
          <a:xfrm>
            <a:off x="579437" y="4572000"/>
            <a:ext cx="6629400" cy="1459853"/>
          </a:xfrm>
          <a:prstGeom prst="rect">
            <a:avLst/>
          </a:prstGeom>
        </p:spPr>
      </p:pic>
      <p:pic>
        <p:nvPicPr>
          <p:cNvPr id="10" name="Picture 9" descr="oioio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037" y="1560636"/>
            <a:ext cx="3767017" cy="725364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 flipH="1">
            <a:off x="2820497" y="-564660"/>
            <a:ext cx="470880" cy="37338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tyty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0637" y="1524000"/>
            <a:ext cx="3767017" cy="725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27569 L -3.27779E-7 3.33333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55 0.26944 L 2.92246E-6 0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23455.png"/>
          <p:cNvPicPr>
            <a:picLocks noChangeAspect="1"/>
          </p:cNvPicPr>
          <p:nvPr/>
        </p:nvPicPr>
        <p:blipFill>
          <a:blip r:embed="rId2" cstate="print"/>
          <a:srcRect l="20000" r="20000"/>
          <a:stretch>
            <a:fillRect/>
          </a:stretch>
        </p:blipFill>
        <p:spPr>
          <a:xfrm>
            <a:off x="5075237" y="4114800"/>
            <a:ext cx="685800" cy="1307461"/>
          </a:xfrm>
          <a:prstGeom prst="rect">
            <a:avLst/>
          </a:prstGeom>
        </p:spPr>
      </p:pic>
      <p:pic>
        <p:nvPicPr>
          <p:cNvPr id="10" name="Picture 9" descr="23sd.png"/>
          <p:cNvPicPr>
            <a:picLocks noChangeAspect="1"/>
          </p:cNvPicPr>
          <p:nvPr/>
        </p:nvPicPr>
        <p:blipFill>
          <a:blip r:embed="rId3" cstate="print"/>
          <a:srcRect r="27244"/>
          <a:stretch>
            <a:fillRect/>
          </a:stretch>
        </p:blipFill>
        <p:spPr>
          <a:xfrm>
            <a:off x="3565349" y="4070944"/>
            <a:ext cx="900288" cy="1415456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4465637" y="4419600"/>
            <a:ext cx="1066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5837237" y="4419600"/>
            <a:ext cx="106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6370637" y="4198203"/>
            <a:ext cx="1066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6370637" y="4579203"/>
            <a:ext cx="1066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46837" y="48006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mnnhh.png"/>
          <p:cNvPicPr>
            <a:picLocks noChangeAspect="1"/>
          </p:cNvPicPr>
          <p:nvPr/>
        </p:nvPicPr>
        <p:blipFill>
          <a:blip r:embed="rId4" cstate="print"/>
          <a:srcRect l="5281" t="4426" r="2848" b="7646"/>
          <a:stretch>
            <a:fillRect/>
          </a:stretch>
        </p:blipFill>
        <p:spPr>
          <a:xfrm>
            <a:off x="3703637" y="304800"/>
            <a:ext cx="6679096" cy="1828800"/>
          </a:xfrm>
          <a:prstGeom prst="rect">
            <a:avLst/>
          </a:prstGeom>
        </p:spPr>
      </p:pic>
      <p:pic>
        <p:nvPicPr>
          <p:cNvPr id="21" name="Picture 20" descr="gf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237" y="2057400"/>
            <a:ext cx="7507921" cy="1676400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6980237" y="4267200"/>
            <a:ext cx="2286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= 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.png"/>
          <p:cNvPicPr>
            <a:picLocks noChangeAspect="1"/>
          </p:cNvPicPr>
          <p:nvPr/>
        </p:nvPicPr>
        <p:blipFill>
          <a:blip r:embed="rId2" cstate="print"/>
          <a:srcRect l="3068" t="8297" r="6434" b="56650"/>
          <a:stretch>
            <a:fillRect/>
          </a:stretch>
        </p:blipFill>
        <p:spPr>
          <a:xfrm>
            <a:off x="3475037" y="939225"/>
            <a:ext cx="4495800" cy="965775"/>
          </a:xfrm>
          <a:prstGeom prst="rect">
            <a:avLst/>
          </a:prstGeom>
        </p:spPr>
      </p:pic>
      <p:pic>
        <p:nvPicPr>
          <p:cNvPr id="8" name="Picture 7" descr="ccc.png"/>
          <p:cNvPicPr>
            <a:picLocks noChangeAspect="1"/>
          </p:cNvPicPr>
          <p:nvPr/>
        </p:nvPicPr>
        <p:blipFill>
          <a:blip r:embed="rId2" cstate="print"/>
          <a:srcRect l="3068" t="7396" r="6434" b="56649"/>
          <a:stretch>
            <a:fillRect/>
          </a:stretch>
        </p:blipFill>
        <p:spPr>
          <a:xfrm>
            <a:off x="3475037" y="2743200"/>
            <a:ext cx="4572000" cy="990600"/>
          </a:xfrm>
          <a:prstGeom prst="rect">
            <a:avLst/>
          </a:prstGeom>
        </p:spPr>
      </p:pic>
      <p:pic>
        <p:nvPicPr>
          <p:cNvPr id="9" name="Picture 8" descr="ccc.png"/>
          <p:cNvPicPr>
            <a:picLocks noChangeAspect="1"/>
          </p:cNvPicPr>
          <p:nvPr/>
        </p:nvPicPr>
        <p:blipFill>
          <a:blip r:embed="rId2" cstate="print"/>
          <a:srcRect l="3068" t="7396" r="7968" b="56649"/>
          <a:stretch>
            <a:fillRect/>
          </a:stretch>
        </p:blipFill>
        <p:spPr>
          <a:xfrm>
            <a:off x="3627437" y="4572000"/>
            <a:ext cx="4419600" cy="990600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3627437" y="3758625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 রং করা হয়েছে কত অংশ?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3398837" y="5562600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ও নীল রং করা হয়েছে কত অংশ?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627437" y="19050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রং করা হয়েছে কত অংশ?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pic>
        <p:nvPicPr>
          <p:cNvPr id="12" name="Picture 11" descr="d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637" y="2743200"/>
            <a:ext cx="847274" cy="969184"/>
          </a:xfrm>
          <a:prstGeom prst="rect">
            <a:avLst/>
          </a:prstGeom>
        </p:spPr>
      </p:pic>
      <p:pic>
        <p:nvPicPr>
          <p:cNvPr id="13" name="Picture 12" descr="e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1867" y="4593416"/>
            <a:ext cx="853370" cy="969184"/>
          </a:xfrm>
          <a:prstGeom prst="rect">
            <a:avLst/>
          </a:prstGeom>
        </p:spPr>
      </p:pic>
      <p:pic>
        <p:nvPicPr>
          <p:cNvPr id="14" name="Picture 13" descr="ee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8437" y="990600"/>
            <a:ext cx="916961" cy="948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191</Words>
  <Application>Microsoft Office PowerPoint</Application>
  <PresentationFormat>Custom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Rimjhim</dc:creator>
  <cp:lastModifiedBy>Microsoft account</cp:lastModifiedBy>
  <cp:revision>465</cp:revision>
  <dcterms:created xsi:type="dcterms:W3CDTF">2006-08-16T00:00:00Z</dcterms:created>
  <dcterms:modified xsi:type="dcterms:W3CDTF">2023-06-01T14:31:35Z</dcterms:modified>
</cp:coreProperties>
</file>