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-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54FD5-A756-A5E3-3244-962DA8AD9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3DCB5-E372-EB25-713C-BBB8F983E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46A9E-FCB3-1160-4E5E-E6BD2C72B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B8087-DDC6-568B-22B1-499B3CF70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4D5AC-4F0C-F67C-8B3C-738403B0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05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77431-7821-2853-5DF4-6E91F125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0B1C7E-62D2-DB2C-FDE6-C912AF7E7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0A65D-53F3-3540-57E3-54666982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5E62E-8F2A-5D54-ADEA-C04845808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A4818-0331-646E-9B82-FDC8F88C0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08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267E5-95D5-929A-1146-D216CD5AD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F7CFA-8AD6-8416-6415-5DB61EA49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42B4D-93F3-B091-473B-1D418E430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7C966-26B4-4648-0325-BC6EA165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191B9-12E6-202C-524A-E23032B03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00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3B1F2-4C80-C373-A575-157C9392D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63C5E-DCA5-D695-C2E8-36D7623F7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E2AF3-0294-40E6-4E34-E5DDFBCAA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CE82E-5D30-A273-3BD2-7B2ACEAEF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2E3C1-82BC-72F2-C6F6-C02D1A1D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13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91BA0-6BB9-87AF-6CFC-E90D432B8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EF7D8-6168-CE9F-8C58-CC47483EC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48822-A8B5-5CCA-417F-BD3A09053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13D62-2965-C48C-45FF-572E058B6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EB11C-2E8D-4A85-E8E5-7C854E8F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02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E8942-970B-74BA-F73E-AC13B1A35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5BCD0-CD35-F57C-57EF-F6C0803D5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79C36-062E-7C71-E84E-FFC551273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0FD6F0-FF21-EA46-366C-DB8340CBC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E5621-9E28-8452-7579-FF71DC43D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B75CFD-6446-B06B-CE87-98A50E041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07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AF774-2BEF-F29D-EFD4-C7095632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309E8-05AB-258B-6154-3D7D857D9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03595E-9291-119E-246D-094743FEC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17B2D7-6446-5BB8-EC42-D7F7B6F9D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E19C4C-2FE5-1E56-E8C9-D95130F2A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EA38B-7F40-5BE1-A256-2491E4B9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5CADC2-A775-D63F-6A7C-1F328685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52D2AD-36A5-79C7-5405-BCC04EA5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26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27C0B-7D4A-43C0-D9CC-F81BFBA4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278080-3850-F554-9389-287DF130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DEB6F0-721C-C8E8-5221-75721F4D7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EA643-E6B2-86B0-F9AE-403327757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05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A2ACBC-187A-44C4-A874-B095D0F17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241D78-30C5-7A39-54A5-DCFCEDF1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C7976A-51EC-7BED-E047-1578DDE3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101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EC6B5-EACF-1C4D-9819-6DDD644E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6DFE6-9C31-30A5-67F0-6B782E8CC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1A53B7-663F-A06E-2284-33C83E8E3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2EF1B5-5637-87F3-D6C5-99234A1A5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72D9D-5DF3-81CB-D682-51617255B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5F4871-F7A6-74B4-6D7F-47D9F1614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72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87646-52C2-2E9E-3E41-EE0E8E2E6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857E8C-D368-BE2F-765C-FC202030E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DEE9-951B-544B-B347-C829016041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51125-E83E-4197-86C1-9C74758C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DDCF3-E01F-57B4-D7ED-B3058DF3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2661D5-3CCF-3ED8-D119-656AF1E35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55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19F4E1-700F-94AA-093A-6452B13DB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3631D-4C4B-7FE2-F25A-5F01C9491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E181B-5FAD-3C04-E423-4B8A4C9D4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E3D34-57F6-4B47-9A20-411E605483BF}" type="datetimeFigureOut">
              <a:rPr lang="en-GB" smtClean="0"/>
              <a:t>07/01/2024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AE178-6B19-F6B2-8699-CFD8EF41F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D817D-57D9-0853-A011-1C57AAE05D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90E7F-00A7-4FCE-A07C-8D0028A089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948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BB1497-8656-E297-F8D2-A78279F446FF}"/>
              </a:ext>
            </a:extLst>
          </p:cNvPr>
          <p:cNvSpPr/>
          <p:nvPr/>
        </p:nvSpPr>
        <p:spPr>
          <a:xfrm>
            <a:off x="2729132" y="337625"/>
            <a:ext cx="6105379" cy="126609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অনুশীলনী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250831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নিচের অংকগুলো ব্যবহার করে চার অঙ্কের বৃহত্তম ও ক্ষুদ্রতম সংখ্যা তৈরি করো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519311" y="4726745"/>
            <a:ext cx="8834511" cy="14349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২, ৮, ৭, ৪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61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419642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চার অঙ্কের বৃহত্তম সংখ্যা =  ৮৭৪২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791285" y="422032"/>
            <a:ext cx="8834511" cy="1434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২, ৮, ৭, ৪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967D-6228-8B90-56E7-AAF472DEB642}"/>
              </a:ext>
            </a:extLst>
          </p:cNvPr>
          <p:cNvSpPr/>
          <p:nvPr/>
        </p:nvSpPr>
        <p:spPr>
          <a:xfrm>
            <a:off x="824132" y="4738468"/>
            <a:ext cx="11073618" cy="1531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 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অঙ্কের  ক্ষুদ্রতম সংখ্যা = ২৪৭৮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9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419642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চার অঙ্কের বৃহত্তম সংখ্যা =  ৯৭৪১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678744" y="436100"/>
            <a:ext cx="8834511" cy="1434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খ) ৯ ,৭, ৪, ১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967D-6228-8B90-56E7-AAF472DEB642}"/>
              </a:ext>
            </a:extLst>
          </p:cNvPr>
          <p:cNvSpPr/>
          <p:nvPr/>
        </p:nvSpPr>
        <p:spPr>
          <a:xfrm>
            <a:off x="824132" y="4738468"/>
            <a:ext cx="11073618" cy="1531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 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অঙ্কের  ক্ষুদ্রতম সংখ্যা = ১৪৭৯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57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419642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চার অঙ্কের বৃহত্তম সংখ্যা =  ৭৫৪০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678744" y="436100"/>
            <a:ext cx="8834511" cy="1434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গ) ৪, ৭, ৫, ০ 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967D-6228-8B90-56E7-AAF472DEB642}"/>
              </a:ext>
            </a:extLst>
          </p:cNvPr>
          <p:cNvSpPr/>
          <p:nvPr/>
        </p:nvSpPr>
        <p:spPr>
          <a:xfrm>
            <a:off x="824132" y="4738468"/>
            <a:ext cx="11073618" cy="1531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 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অঙ্কের  ক্ষুদ্রতম সংখ্যা = ৪০৫৭ 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300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419642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চার অঙ্কের বৃহত্তম সংখ্যা =  ৭৬২১ 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678744" y="436100"/>
            <a:ext cx="8834511" cy="1434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 ১, ৭, ৬, ২  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967D-6228-8B90-56E7-AAF472DEB642}"/>
              </a:ext>
            </a:extLst>
          </p:cNvPr>
          <p:cNvSpPr/>
          <p:nvPr/>
        </p:nvSpPr>
        <p:spPr>
          <a:xfrm>
            <a:off x="824132" y="4738468"/>
            <a:ext cx="11073618" cy="1531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 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অঙ্কের  ক্ষুদ্রতম সংখ্যা = ১২৬৭  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32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419642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চার অঙ্কের বৃহত্তম সংখ্যা =  ৫৪২০   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678744" y="436100"/>
            <a:ext cx="8834511" cy="14349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ঙ) ৫, ৪, ০, ২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7F967D-6228-8B90-56E7-AAF472DEB642}"/>
              </a:ext>
            </a:extLst>
          </p:cNvPr>
          <p:cNvSpPr/>
          <p:nvPr/>
        </p:nvSpPr>
        <p:spPr>
          <a:xfrm>
            <a:off x="824132" y="4738468"/>
            <a:ext cx="11073618" cy="1531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 অংকগুলো ব্যবহার করে </a:t>
            </a: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চার অঙ্কের  ক্ষুদ্রতম সংখ্যা </a:t>
            </a:r>
            <a:r>
              <a:rPr lang="bn-IN" sz="400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= ২০৪৫     </a:t>
            </a:r>
            <a:endParaRPr lang="bn-IN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79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5BB1497-8656-E297-F8D2-A78279F446FF}"/>
              </a:ext>
            </a:extLst>
          </p:cNvPr>
          <p:cNvSpPr/>
          <p:nvPr/>
        </p:nvSpPr>
        <p:spPr>
          <a:xfrm>
            <a:off x="2729132" y="337625"/>
            <a:ext cx="6105379" cy="126609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অনুশীলনী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3D2AB4-F64F-EC31-9503-A37FFE928C22}"/>
              </a:ext>
            </a:extLst>
          </p:cNvPr>
          <p:cNvSpPr/>
          <p:nvPr/>
        </p:nvSpPr>
        <p:spPr>
          <a:xfrm>
            <a:off x="559191" y="2250831"/>
            <a:ext cx="11073618" cy="1531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পুনরাবৃত্তি না করে নিচের অংকগুলো ব্যবহার করে চার অঙ্কের বৃহত্তম ও ক্ষুদ্রতম সংখ্যা তৈরি করো </a:t>
            </a: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bn-IN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B9269E-2FDA-2EDF-18D1-99D501705796}"/>
              </a:ext>
            </a:extLst>
          </p:cNvPr>
          <p:cNvSpPr/>
          <p:nvPr/>
        </p:nvSpPr>
        <p:spPr>
          <a:xfrm>
            <a:off x="1519311" y="4726745"/>
            <a:ext cx="8834511" cy="14349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২, ৮, ৭, ৪ </a:t>
            </a:r>
            <a:endParaRPr lang="en-GB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589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233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shahin sultan</dc:creator>
  <cp:lastModifiedBy>shahin sultan</cp:lastModifiedBy>
  <cp:revision>2</cp:revision>
  <dcterms:created xsi:type="dcterms:W3CDTF">2024-01-07T14:08:32Z</dcterms:created>
  <dcterms:modified xsi:type="dcterms:W3CDTF">2024-01-07T14:28:53Z</dcterms:modified>
</cp:coreProperties>
</file>